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theme/theme3.xml" ContentType="application/vnd.openxmlformats-officedocument.theme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theme/theme4.xml" ContentType="application/vnd.openxmlformats-officedocument.theme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theme/theme5.xml" ContentType="application/vnd.openxmlformats-officedocument.theme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theme/theme6.xml" ContentType="application/vnd.openxmlformats-officedocument.theme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1" r:id="rId2"/>
    <p:sldMasterId id="2147483674" r:id="rId3"/>
    <p:sldMasterId id="2147483687" r:id="rId4"/>
    <p:sldMasterId id="2147483700" r:id="rId5"/>
    <p:sldMasterId id="2147483713" r:id="rId6"/>
  </p:sldMasterIdLst>
  <p:sldIdLst>
    <p:sldId id="256" r:id="rId7"/>
    <p:sldId id="257" r:id="rId8"/>
    <p:sldId id="262" r:id="rId9"/>
    <p:sldId id="265" r:id="rId10"/>
    <p:sldId id="267" r:id="rId11"/>
    <p:sldId id="266" r:id="rId12"/>
    <p:sldId id="264" r:id="rId13"/>
    <p:sldId id="263" r:id="rId14"/>
    <p:sldId id="273" r:id="rId15"/>
    <p:sldId id="272" r:id="rId16"/>
    <p:sldId id="268" r:id="rId17"/>
    <p:sldId id="271" r:id="rId18"/>
    <p:sldId id="270" r:id="rId19"/>
  </p:sldIdLst>
  <p:sldSz cx="12192000" cy="6858000"/>
  <p:notesSz cx="7559675" cy="10691813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A4524AB5-085E-4562-BF4F-7DB7F09BB4F5}" v="571" dt="2021-10-27T14:23:50.715"/>
    <p1510:client id="{AA38BDFE-550B-2B7D-82B3-F67C2DC48BE4}" v="149" dt="2021-10-28T12:17:14.832"/>
    <p1510:client id="{C26509E6-9F05-CA13-67F4-927A540898C8}" v="143" dt="2021-10-27T11:34:51.605"/>
    <p1510:client id="{D1500930-000F-3583-2EC3-E7B1A9166365}" v="806" dt="2021-10-29T14:16:12.584"/>
    <p1510:client id="{F52F9C29-9817-FB87-4AB3-079AD19F5476}" v="899" dt="2021-10-28T13:08:32.924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2.xml"/><Relationship Id="rId13" Type="http://schemas.openxmlformats.org/officeDocument/2006/relationships/slide" Target="slides/slide7.xml"/><Relationship Id="rId18" Type="http://schemas.openxmlformats.org/officeDocument/2006/relationships/slide" Target="slides/slide12.xml"/><Relationship Id="rId3" Type="http://schemas.openxmlformats.org/officeDocument/2006/relationships/slideMaster" Target="slideMasters/slideMaster3.xml"/><Relationship Id="rId21" Type="http://schemas.openxmlformats.org/officeDocument/2006/relationships/viewProps" Target="viewProps.xml"/><Relationship Id="rId7" Type="http://schemas.openxmlformats.org/officeDocument/2006/relationships/slide" Target="slides/slide1.xml"/><Relationship Id="rId12" Type="http://schemas.openxmlformats.org/officeDocument/2006/relationships/slide" Target="slides/slide6.xml"/><Relationship Id="rId17" Type="http://schemas.openxmlformats.org/officeDocument/2006/relationships/slide" Target="slides/slide11.xml"/><Relationship Id="rId25" Type="http://schemas.microsoft.com/office/2015/10/relationships/revisionInfo" Target="revisionInfo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0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5.xml"/><Relationship Id="rId24" Type="http://schemas.microsoft.com/office/2016/11/relationships/changesInfo" Target="changesInfos/changesInfo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9.xml"/><Relationship Id="rId23" Type="http://schemas.openxmlformats.org/officeDocument/2006/relationships/tableStyles" Target="tableStyles.xml"/><Relationship Id="rId10" Type="http://schemas.openxmlformats.org/officeDocument/2006/relationships/slide" Target="slides/slide4.xml"/><Relationship Id="rId19" Type="http://schemas.openxmlformats.org/officeDocument/2006/relationships/slide" Target="slides/slide13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3.xml"/><Relationship Id="rId14" Type="http://schemas.openxmlformats.org/officeDocument/2006/relationships/slide" Target="slides/slide8.xml"/><Relationship Id="rId22" Type="http://schemas.openxmlformats.org/officeDocument/2006/relationships/theme" Target="theme/theme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Alexandre Englebert" userId="S::alexandre.englebert@uclouvain.be::b0757b6a-29d4-46f9-b039-bba5d0f2f724" providerId="AD" clId="Web-{C26509E6-9F05-CA13-67F4-927A540898C8}"/>
    <pc:docChg chg="modSld">
      <pc:chgData name="Alexandre Englebert" userId="S::alexandre.englebert@uclouvain.be::b0757b6a-29d4-46f9-b039-bba5d0f2f724" providerId="AD" clId="Web-{C26509E6-9F05-CA13-67F4-927A540898C8}" dt="2021-10-27T11:34:51.605" v="138" actId="20577"/>
      <pc:docMkLst>
        <pc:docMk/>
      </pc:docMkLst>
      <pc:sldChg chg="modSp">
        <pc:chgData name="Alexandre Englebert" userId="S::alexandre.englebert@uclouvain.be::b0757b6a-29d4-46f9-b039-bba5d0f2f724" providerId="AD" clId="Web-{C26509E6-9F05-CA13-67F4-927A540898C8}" dt="2021-10-27T11:34:37.120" v="131" actId="20577"/>
        <pc:sldMkLst>
          <pc:docMk/>
          <pc:sldMk cId="0" sldId="256"/>
        </pc:sldMkLst>
        <pc:spChg chg="mod">
          <ac:chgData name="Alexandre Englebert" userId="S::alexandre.englebert@uclouvain.be::b0757b6a-29d4-46f9-b039-bba5d0f2f724" providerId="AD" clId="Web-{C26509E6-9F05-CA13-67F4-927A540898C8}" dt="2021-10-27T11:34:37.120" v="131" actId="20577"/>
          <ac:spMkLst>
            <pc:docMk/>
            <pc:sldMk cId="0" sldId="256"/>
            <ac:spMk id="259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C26509E6-9F05-CA13-67F4-927A540898C8}" dt="2021-10-27T11:34:20.792" v="127" actId="20577"/>
          <ac:spMkLst>
            <pc:docMk/>
            <pc:sldMk cId="0" sldId="256"/>
            <ac:spMk id="260" creationId="{00000000-0000-0000-0000-000000000000}"/>
          </ac:spMkLst>
        </pc:spChg>
      </pc:sldChg>
      <pc:sldChg chg="modSp">
        <pc:chgData name="Alexandre Englebert" userId="S::alexandre.englebert@uclouvain.be::b0757b6a-29d4-46f9-b039-bba5d0f2f724" providerId="AD" clId="Web-{C26509E6-9F05-CA13-67F4-927A540898C8}" dt="2021-10-27T11:34:51.605" v="138" actId="20577"/>
        <pc:sldMkLst>
          <pc:docMk/>
          <pc:sldMk cId="0" sldId="257"/>
        </pc:sldMkLst>
        <pc:spChg chg="mod">
          <ac:chgData name="Alexandre Englebert" userId="S::alexandre.englebert@uclouvain.be::b0757b6a-29d4-46f9-b039-bba5d0f2f724" providerId="AD" clId="Web-{C26509E6-9F05-CA13-67F4-927A540898C8}" dt="2021-10-27T11:34:51.605" v="138" actId="20577"/>
          <ac:spMkLst>
            <pc:docMk/>
            <pc:sldMk cId="0" sldId="257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C26509E6-9F05-CA13-67F4-927A540898C8}" dt="2021-10-27T11:33:52.291" v="117" actId="20577"/>
          <ac:spMkLst>
            <pc:docMk/>
            <pc:sldMk cId="0" sldId="257"/>
            <ac:spMk id="263" creationId="{00000000-0000-0000-0000-000000000000}"/>
          </ac:spMkLst>
        </pc:spChg>
      </pc:sldChg>
    </pc:docChg>
  </pc:docChgLst>
  <pc:docChgLst>
    <pc:chgData name="Alexandre Englebert" userId="S::alexandre.englebert@uclouvain.be::b0757b6a-29d4-46f9-b039-bba5d0f2f724" providerId="AD" clId="Web-{A4524AB5-085E-4562-BF4F-7DB7F09BB4F5}"/>
    <pc:docChg chg="addSld modSld">
      <pc:chgData name="Alexandre Englebert" userId="S::alexandre.englebert@uclouvain.be::b0757b6a-29d4-46f9-b039-bba5d0f2f724" providerId="AD" clId="Web-{A4524AB5-085E-4562-BF4F-7DB7F09BB4F5}" dt="2021-10-27T14:23:50.715" v="492" actId="20577"/>
      <pc:docMkLst>
        <pc:docMk/>
      </pc:docMkLst>
      <pc:sldChg chg="addSp delSp modSp">
        <pc:chgData name="Alexandre Englebert" userId="S::alexandre.englebert@uclouvain.be::b0757b6a-29d4-46f9-b039-bba5d0f2f724" providerId="AD" clId="Web-{A4524AB5-085E-4562-BF4F-7DB7F09BB4F5}" dt="2021-10-27T13:59:26.798" v="271" actId="1076"/>
        <pc:sldMkLst>
          <pc:docMk/>
          <pc:sldMk cId="0" sldId="256"/>
        </pc:sldMkLst>
        <pc:spChg chg="add del mod">
          <ac:chgData name="Alexandre Englebert" userId="S::alexandre.englebert@uclouvain.be::b0757b6a-29d4-46f9-b039-bba5d0f2f724" providerId="AD" clId="Web-{A4524AB5-085E-4562-BF4F-7DB7F09BB4F5}" dt="2021-10-27T13:56:13.107" v="221"/>
          <ac:spMkLst>
            <pc:docMk/>
            <pc:sldMk cId="0" sldId="256"/>
            <ac:spMk id="3" creationId="{C1BDBF58-F982-447C-8273-6FDC59391AF2}"/>
          </ac:spMkLst>
        </pc:spChg>
        <pc:spChg chg="mod">
          <ac:chgData name="Alexandre Englebert" userId="S::alexandre.englebert@uclouvain.be::b0757b6a-29d4-46f9-b039-bba5d0f2f724" providerId="AD" clId="Web-{A4524AB5-085E-4562-BF4F-7DB7F09BB4F5}" dt="2021-10-27T13:55:42.903" v="214" actId="20577"/>
          <ac:spMkLst>
            <pc:docMk/>
            <pc:sldMk cId="0" sldId="256"/>
            <ac:spMk id="259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A4524AB5-085E-4562-BF4F-7DB7F09BB4F5}" dt="2021-10-27T13:47:04.300" v="3" actId="20577"/>
          <ac:spMkLst>
            <pc:docMk/>
            <pc:sldMk cId="0" sldId="256"/>
            <ac:spMk id="260" creationId="{00000000-0000-0000-0000-000000000000}"/>
          </ac:spMkLst>
        </pc:spChg>
        <pc:picChg chg="add mod">
          <ac:chgData name="Alexandre Englebert" userId="S::alexandre.englebert@uclouvain.be::b0757b6a-29d4-46f9-b039-bba5d0f2f724" providerId="AD" clId="Web-{A4524AB5-085E-4562-BF4F-7DB7F09BB4F5}" dt="2021-10-27T13:59:21.594" v="266" actId="1076"/>
          <ac:picMkLst>
            <pc:docMk/>
            <pc:sldMk cId="0" sldId="256"/>
            <ac:picMk id="2" creationId="{70348C9F-3107-436E-B613-6CB984358A8F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3:59:21.610" v="269" actId="1076"/>
          <ac:picMkLst>
            <pc:docMk/>
            <pc:sldMk cId="0" sldId="256"/>
            <ac:picMk id="5" creationId="{871C686C-42FD-46B8-A7E0-891E64450B22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3:59:21.610" v="268" actId="1076"/>
          <ac:picMkLst>
            <pc:docMk/>
            <pc:sldMk cId="0" sldId="256"/>
            <ac:picMk id="6" creationId="{72208B45-C0D8-4011-BE19-6D010C4DB12A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3:59:21.594" v="267" actId="1076"/>
          <ac:picMkLst>
            <pc:docMk/>
            <pc:sldMk cId="0" sldId="256"/>
            <ac:picMk id="7" creationId="{0B7C5840-0060-44D9-B864-4D0F63761E08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3:59:26.798" v="271" actId="1076"/>
          <ac:picMkLst>
            <pc:docMk/>
            <pc:sldMk cId="0" sldId="256"/>
            <ac:picMk id="8" creationId="{F33468FA-7220-42E7-A8F3-D05A33C317BC}"/>
          </ac:picMkLst>
        </pc:picChg>
      </pc:sldChg>
      <pc:sldChg chg="addSp delSp modSp">
        <pc:chgData name="Alexandre Englebert" userId="S::alexandre.englebert@uclouvain.be::b0757b6a-29d4-46f9-b039-bba5d0f2f724" providerId="AD" clId="Web-{A4524AB5-085E-4562-BF4F-7DB7F09BB4F5}" dt="2021-10-27T14:23:50.715" v="492" actId="20577"/>
        <pc:sldMkLst>
          <pc:docMk/>
          <pc:sldMk cId="0" sldId="257"/>
        </pc:sldMkLst>
        <pc:spChg chg="add mod">
          <ac:chgData name="Alexandre Englebert" userId="S::alexandre.englebert@uclouvain.be::b0757b6a-29d4-46f9-b039-bba5d0f2f724" providerId="AD" clId="Web-{A4524AB5-085E-4562-BF4F-7DB7F09BB4F5}" dt="2021-10-27T14:18:23.912" v="452" actId="1076"/>
          <ac:spMkLst>
            <pc:docMk/>
            <pc:sldMk cId="0" sldId="257"/>
            <ac:spMk id="12" creationId="{34724389-F7C1-42D3-927F-80E0EF0F75A0}"/>
          </ac:spMkLst>
        </pc:spChg>
        <pc:spChg chg="add mod">
          <ac:chgData name="Alexandre Englebert" userId="S::alexandre.englebert@uclouvain.be::b0757b6a-29d4-46f9-b039-bba5d0f2f724" providerId="AD" clId="Web-{A4524AB5-085E-4562-BF4F-7DB7F09BB4F5}" dt="2021-10-27T14:23:35.574" v="489" actId="1076"/>
          <ac:spMkLst>
            <pc:docMk/>
            <pc:sldMk cId="0" sldId="257"/>
            <ac:spMk id="15" creationId="{0E24757D-6261-4C12-B3F8-5EFEF147FBD8}"/>
          </ac:spMkLst>
        </pc:spChg>
        <pc:spChg chg="add del mod">
          <ac:chgData name="Alexandre Englebert" userId="S::alexandre.englebert@uclouvain.be::b0757b6a-29d4-46f9-b039-bba5d0f2f724" providerId="AD" clId="Web-{A4524AB5-085E-4562-BF4F-7DB7F09BB4F5}" dt="2021-10-27T14:20:57.072" v="460"/>
          <ac:spMkLst>
            <pc:docMk/>
            <pc:sldMk cId="0" sldId="257"/>
            <ac:spMk id="16" creationId="{1602E8C0-54E9-4FE7-9D8E-08EBF4C85C40}"/>
          </ac:spMkLst>
        </pc:spChg>
        <pc:spChg chg="add mod">
          <ac:chgData name="Alexandre Englebert" userId="S::alexandre.englebert@uclouvain.be::b0757b6a-29d4-46f9-b039-bba5d0f2f724" providerId="AD" clId="Web-{A4524AB5-085E-4562-BF4F-7DB7F09BB4F5}" dt="2021-10-27T14:23:28.808" v="488" actId="1076"/>
          <ac:spMkLst>
            <pc:docMk/>
            <pc:sldMk cId="0" sldId="257"/>
            <ac:spMk id="18" creationId="{4AA8528D-D954-4704-99DD-3D81C9725411}"/>
          </ac:spMkLst>
        </pc:spChg>
        <pc:spChg chg="mod">
          <ac:chgData name="Alexandre Englebert" userId="S::alexandre.englebert@uclouvain.be::b0757b6a-29d4-46f9-b039-bba5d0f2f724" providerId="AD" clId="Web-{A4524AB5-085E-4562-BF4F-7DB7F09BB4F5}" dt="2021-10-27T14:23:42.074" v="490" actId="20577"/>
          <ac:spMkLst>
            <pc:docMk/>
            <pc:sldMk cId="0" sldId="257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A4524AB5-085E-4562-BF4F-7DB7F09BB4F5}" dt="2021-10-27T14:23:50.715" v="492" actId="20577"/>
          <ac:spMkLst>
            <pc:docMk/>
            <pc:sldMk cId="0" sldId="257"/>
            <ac:spMk id="263" creationId="{00000000-0000-0000-0000-000000000000}"/>
          </ac:spMkLst>
        </pc:spChg>
        <pc:grpChg chg="add del mod">
          <ac:chgData name="Alexandre Englebert" userId="S::alexandre.englebert@uclouvain.be::b0757b6a-29d4-46f9-b039-bba5d0f2f724" providerId="AD" clId="Web-{A4524AB5-085E-4562-BF4F-7DB7F09BB4F5}" dt="2021-10-27T14:01:12.909" v="276"/>
          <ac:grpSpMkLst>
            <pc:docMk/>
            <pc:sldMk cId="0" sldId="257"/>
            <ac:grpSpMk id="4" creationId="{D6E31048-9CE3-4566-9423-972F57DF4926}"/>
          </ac:grpSpMkLst>
        </pc:grpChg>
        <pc:picChg chg="add del mod">
          <ac:chgData name="Alexandre Englebert" userId="S::alexandre.englebert@uclouvain.be::b0757b6a-29d4-46f9-b039-bba5d0f2f724" providerId="AD" clId="Web-{A4524AB5-085E-4562-BF4F-7DB7F09BB4F5}" dt="2021-10-27T14:09:58.668" v="347"/>
          <ac:picMkLst>
            <pc:docMk/>
            <pc:sldMk cId="0" sldId="257"/>
            <ac:picMk id="2" creationId="{23676556-6805-40A1-9240-7E9D35A7C18F}"/>
          </ac:picMkLst>
        </pc:picChg>
        <pc:picChg chg="add del mod modCrop">
          <ac:chgData name="Alexandre Englebert" userId="S::alexandre.englebert@uclouvain.be::b0757b6a-29d4-46f9-b039-bba5d0f2f724" providerId="AD" clId="Web-{A4524AB5-085E-4562-BF4F-7DB7F09BB4F5}" dt="2021-10-27T14:13:17.922" v="352"/>
          <ac:picMkLst>
            <pc:docMk/>
            <pc:sldMk cId="0" sldId="257"/>
            <ac:picMk id="3" creationId="{B573857E-D3BD-49E0-A594-69FC655E5038}"/>
          </ac:picMkLst>
        </pc:picChg>
        <pc:picChg chg="add del mod topLvl modCrop">
          <ac:chgData name="Alexandre Englebert" userId="S::alexandre.englebert@uclouvain.be::b0757b6a-29d4-46f9-b039-bba5d0f2f724" providerId="AD" clId="Web-{A4524AB5-085E-4562-BF4F-7DB7F09BB4F5}" dt="2021-10-27T14:03:45.677" v="310"/>
          <ac:picMkLst>
            <pc:docMk/>
            <pc:sldMk cId="0" sldId="257"/>
            <ac:picMk id="5" creationId="{55D34F5A-8C58-4E54-8458-B05EAC6F3412}"/>
          </ac:picMkLst>
        </pc:picChg>
        <pc:picChg chg="add del mod topLvl">
          <ac:chgData name="Alexandre Englebert" userId="S::alexandre.englebert@uclouvain.be::b0757b6a-29d4-46f9-b039-bba5d0f2f724" providerId="AD" clId="Web-{A4524AB5-085E-4562-BF4F-7DB7F09BB4F5}" dt="2021-10-27T14:02:31.879" v="298"/>
          <ac:picMkLst>
            <pc:docMk/>
            <pc:sldMk cId="0" sldId="257"/>
            <ac:picMk id="6" creationId="{2D7687EE-C1E7-41D1-8DF4-B7C4EF6F570E}"/>
          </ac:picMkLst>
        </pc:picChg>
        <pc:picChg chg="add del mod modCrop">
          <ac:chgData name="Alexandre Englebert" userId="S::alexandre.englebert@uclouvain.be::b0757b6a-29d4-46f9-b039-bba5d0f2f724" providerId="AD" clId="Web-{A4524AB5-085E-4562-BF4F-7DB7F09BB4F5}" dt="2021-10-27T14:05:42.398" v="318"/>
          <ac:picMkLst>
            <pc:docMk/>
            <pc:sldMk cId="0" sldId="257"/>
            <ac:picMk id="7" creationId="{3040A396-ABAA-4746-9FC6-9AE5A70D5953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4:18:20.099" v="451" actId="1076"/>
          <ac:picMkLst>
            <pc:docMk/>
            <pc:sldMk cId="0" sldId="257"/>
            <ac:picMk id="8" creationId="{22668E76-E9AB-4DB9-AAB3-06CB7183E188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4:17:22.802" v="411" actId="14100"/>
          <ac:picMkLst>
            <pc:docMk/>
            <pc:sldMk cId="0" sldId="257"/>
            <ac:picMk id="9" creationId="{C0ED8280-F6C4-4E75-B40A-9C5C9EFA1737}"/>
          </ac:picMkLst>
        </pc:picChg>
        <pc:picChg chg="add del mod modCrop">
          <ac:chgData name="Alexandre Englebert" userId="S::alexandre.englebert@uclouvain.be::b0757b6a-29d4-46f9-b039-bba5d0f2f724" providerId="AD" clId="Web-{A4524AB5-085E-4562-BF4F-7DB7F09BB4F5}" dt="2021-10-27T14:13:16.250" v="351"/>
          <ac:picMkLst>
            <pc:docMk/>
            <pc:sldMk cId="0" sldId="257"/>
            <ac:picMk id="10" creationId="{9C23387F-104B-4326-BCEA-682A7DF6A327}"/>
          </ac:picMkLst>
        </pc:picChg>
        <pc:picChg chg="add del mod">
          <ac:chgData name="Alexandre Englebert" userId="S::alexandre.englebert@uclouvain.be::b0757b6a-29d4-46f9-b039-bba5d0f2f724" providerId="AD" clId="Web-{A4524AB5-085E-4562-BF4F-7DB7F09BB4F5}" dt="2021-10-27T14:20:53.446" v="459"/>
          <ac:picMkLst>
            <pc:docMk/>
            <pc:sldMk cId="0" sldId="257"/>
            <ac:picMk id="11" creationId="{03D0D5CE-A8D3-46C9-90F0-D0981EE24789}"/>
          </ac:picMkLst>
        </pc:picChg>
        <pc:picChg chg="add mod">
          <ac:chgData name="Alexandre Englebert" userId="S::alexandre.englebert@uclouvain.be::b0757b6a-29d4-46f9-b039-bba5d0f2f724" providerId="AD" clId="Web-{A4524AB5-085E-4562-BF4F-7DB7F09BB4F5}" dt="2021-10-27T14:23:12.230" v="484" actId="14100"/>
          <ac:picMkLst>
            <pc:docMk/>
            <pc:sldMk cId="0" sldId="257"/>
            <ac:picMk id="13" creationId="{0666EC18-EA35-4029-A38C-C8E394972D9F}"/>
          </ac:picMkLst>
        </pc:picChg>
      </pc:sldChg>
      <pc:sldChg chg="delSp add replId">
        <pc:chgData name="Alexandre Englebert" userId="S::alexandre.englebert@uclouvain.be::b0757b6a-29d4-46f9-b039-bba5d0f2f724" providerId="AD" clId="Web-{A4524AB5-085E-4562-BF4F-7DB7F09BB4F5}" dt="2021-10-27T14:22:07.494" v="483"/>
        <pc:sldMkLst>
          <pc:docMk/>
          <pc:sldMk cId="3633999787" sldId="262"/>
        </pc:sldMkLst>
        <pc:spChg chg="del">
          <ac:chgData name="Alexandre Englebert" userId="S::alexandre.englebert@uclouvain.be::b0757b6a-29d4-46f9-b039-bba5d0f2f724" providerId="AD" clId="Web-{A4524AB5-085E-4562-BF4F-7DB7F09BB4F5}" dt="2021-10-27T14:22:07.494" v="483"/>
          <ac:spMkLst>
            <pc:docMk/>
            <pc:sldMk cId="3633999787" sldId="262"/>
            <ac:spMk id="12" creationId="{34724389-F7C1-42D3-927F-80E0EF0F75A0}"/>
          </ac:spMkLst>
        </pc:spChg>
        <pc:spChg chg="del">
          <ac:chgData name="Alexandre Englebert" userId="S::alexandre.englebert@uclouvain.be::b0757b6a-29d4-46f9-b039-bba5d0f2f724" providerId="AD" clId="Web-{A4524AB5-085E-4562-BF4F-7DB7F09BB4F5}" dt="2021-10-27T14:22:03.635" v="481"/>
          <ac:spMkLst>
            <pc:docMk/>
            <pc:sldMk cId="3633999787" sldId="262"/>
            <ac:spMk id="15" creationId="{0E24757D-6261-4C12-B3F8-5EFEF147FBD8}"/>
          </ac:spMkLst>
        </pc:spChg>
        <pc:spChg chg="del">
          <ac:chgData name="Alexandre Englebert" userId="S::alexandre.englebert@uclouvain.be::b0757b6a-29d4-46f9-b039-bba5d0f2f724" providerId="AD" clId="Web-{A4524AB5-085E-4562-BF4F-7DB7F09BB4F5}" dt="2021-10-27T14:22:05.338" v="482"/>
          <ac:spMkLst>
            <pc:docMk/>
            <pc:sldMk cId="3633999787" sldId="262"/>
            <ac:spMk id="18" creationId="{4AA8528D-D954-4704-99DD-3D81C9725411}"/>
          </ac:spMkLst>
        </pc:spChg>
        <pc:picChg chg="del">
          <ac:chgData name="Alexandre Englebert" userId="S::alexandre.englebert@uclouvain.be::b0757b6a-29d4-46f9-b039-bba5d0f2f724" providerId="AD" clId="Web-{A4524AB5-085E-4562-BF4F-7DB7F09BB4F5}" dt="2021-10-27T14:22:01.447" v="480"/>
          <ac:picMkLst>
            <pc:docMk/>
            <pc:sldMk cId="3633999787" sldId="262"/>
            <ac:picMk id="8" creationId="{22668E76-E9AB-4DB9-AAB3-06CB7183E188}"/>
          </ac:picMkLst>
        </pc:picChg>
        <pc:picChg chg="del">
          <ac:chgData name="Alexandre Englebert" userId="S::alexandre.englebert@uclouvain.be::b0757b6a-29d4-46f9-b039-bba5d0f2f724" providerId="AD" clId="Web-{A4524AB5-085E-4562-BF4F-7DB7F09BB4F5}" dt="2021-10-27T14:22:01.447" v="479"/>
          <ac:picMkLst>
            <pc:docMk/>
            <pc:sldMk cId="3633999787" sldId="262"/>
            <ac:picMk id="9" creationId="{C0ED8280-F6C4-4E75-B40A-9C5C9EFA1737}"/>
          </ac:picMkLst>
        </pc:picChg>
        <pc:picChg chg="del">
          <ac:chgData name="Alexandre Englebert" userId="S::alexandre.englebert@uclouvain.be::b0757b6a-29d4-46f9-b039-bba5d0f2f724" providerId="AD" clId="Web-{A4524AB5-085E-4562-BF4F-7DB7F09BB4F5}" dt="2021-10-27T14:22:01.447" v="478"/>
          <ac:picMkLst>
            <pc:docMk/>
            <pc:sldMk cId="3633999787" sldId="262"/>
            <ac:picMk id="13" creationId="{0666EC18-EA35-4029-A38C-C8E394972D9F}"/>
          </ac:picMkLst>
        </pc:picChg>
      </pc:sldChg>
    </pc:docChg>
  </pc:docChgLst>
  <pc:docChgLst>
    <pc:chgData name="Alexandre Englebert" userId="S::alexandre.englebert@uclouvain.be::b0757b6a-29d4-46f9-b039-bba5d0f2f724" providerId="AD" clId="Web-{D1500930-000F-3583-2EC3-E7B1A9166365}"/>
    <pc:docChg chg="addSld delSld modSld sldOrd">
      <pc:chgData name="Alexandre Englebert" userId="S::alexandre.englebert@uclouvain.be::b0757b6a-29d4-46f9-b039-bba5d0f2f724" providerId="AD" clId="Web-{D1500930-000F-3583-2EC3-E7B1A9166365}" dt="2021-10-29T14:16:12.584" v="552" actId="1076"/>
      <pc:docMkLst>
        <pc:docMk/>
      </pc:docMkLst>
      <pc:sldChg chg="modSp">
        <pc:chgData name="Alexandre Englebert" userId="S::alexandre.englebert@uclouvain.be::b0757b6a-29d4-46f9-b039-bba5d0f2f724" providerId="AD" clId="Web-{D1500930-000F-3583-2EC3-E7B1A9166365}" dt="2021-10-29T13:37:10.943" v="6" actId="20577"/>
        <pc:sldMkLst>
          <pc:docMk/>
          <pc:sldMk cId="0" sldId="256"/>
        </pc:sldMkLst>
        <pc:spChg chg="mod">
          <ac:chgData name="Alexandre Englebert" userId="S::alexandre.englebert@uclouvain.be::b0757b6a-29d4-46f9-b039-bba5d0f2f724" providerId="AD" clId="Web-{D1500930-000F-3583-2EC3-E7B1A9166365}" dt="2021-10-29T13:37:10.943" v="6" actId="20577"/>
          <ac:spMkLst>
            <pc:docMk/>
            <pc:sldMk cId="0" sldId="256"/>
            <ac:spMk id="259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3:37:04.943" v="5" actId="20577"/>
          <ac:spMkLst>
            <pc:docMk/>
            <pc:sldMk cId="0" sldId="256"/>
            <ac:spMk id="260" creationId="{00000000-0000-0000-0000-000000000000}"/>
          </ac:spMkLst>
        </pc:spChg>
      </pc:sldChg>
      <pc:sldChg chg="modSp">
        <pc:chgData name="Alexandre Englebert" userId="S::alexandre.englebert@uclouvain.be::b0757b6a-29d4-46f9-b039-bba5d0f2f724" providerId="AD" clId="Web-{D1500930-000F-3583-2EC3-E7B1A9166365}" dt="2021-10-29T13:37:17.928" v="10" actId="20577"/>
        <pc:sldMkLst>
          <pc:docMk/>
          <pc:sldMk cId="0" sldId="257"/>
        </pc:sldMkLst>
        <pc:spChg chg="mod">
          <ac:chgData name="Alexandre Englebert" userId="S::alexandre.englebert@uclouvain.be::b0757b6a-29d4-46f9-b039-bba5d0f2f724" providerId="AD" clId="Web-{D1500930-000F-3583-2EC3-E7B1A9166365}" dt="2021-10-29T13:37:17.928" v="10" actId="20577"/>
          <ac:spMkLst>
            <pc:docMk/>
            <pc:sldMk cId="0" sldId="257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3:37:15.850" v="8" actId="20577"/>
          <ac:spMkLst>
            <pc:docMk/>
            <pc:sldMk cId="0" sldId="257"/>
            <ac:spMk id="263" creationId="{00000000-0000-0000-0000-000000000000}"/>
          </ac:spMkLst>
        </pc:spChg>
      </pc:sldChg>
      <pc:sldChg chg="del">
        <pc:chgData name="Alexandre Englebert" userId="S::alexandre.englebert@uclouvain.be::b0757b6a-29d4-46f9-b039-bba5d0f2f724" providerId="AD" clId="Web-{D1500930-000F-3583-2EC3-E7B1A9166365}" dt="2021-10-29T14:05:04.919" v="384"/>
        <pc:sldMkLst>
          <pc:docMk/>
          <pc:sldMk cId="0" sldId="258"/>
        </pc:sldMkLst>
      </pc:sldChg>
      <pc:sldChg chg="del ord">
        <pc:chgData name="Alexandre Englebert" userId="S::alexandre.englebert@uclouvain.be::b0757b6a-29d4-46f9-b039-bba5d0f2f724" providerId="AD" clId="Web-{D1500930-000F-3583-2EC3-E7B1A9166365}" dt="2021-10-29T14:05:04.153" v="383"/>
        <pc:sldMkLst>
          <pc:docMk/>
          <pc:sldMk cId="0" sldId="260"/>
        </pc:sldMkLst>
      </pc:sldChg>
      <pc:sldChg chg="del">
        <pc:chgData name="Alexandre Englebert" userId="S::alexandre.englebert@uclouvain.be::b0757b6a-29d4-46f9-b039-bba5d0f2f724" providerId="AD" clId="Web-{D1500930-000F-3583-2EC3-E7B1A9166365}" dt="2021-10-29T14:05:05.825" v="385"/>
        <pc:sldMkLst>
          <pc:docMk/>
          <pc:sldMk cId="0" sldId="261"/>
        </pc:sldMkLst>
      </pc:sldChg>
      <pc:sldChg chg="modSp">
        <pc:chgData name="Alexandre Englebert" userId="S::alexandre.englebert@uclouvain.be::b0757b6a-29d4-46f9-b039-bba5d0f2f724" providerId="AD" clId="Web-{D1500930-000F-3583-2EC3-E7B1A9166365}" dt="2021-10-29T13:37:23.037" v="14" actId="20577"/>
        <pc:sldMkLst>
          <pc:docMk/>
          <pc:sldMk cId="3633999787" sldId="262"/>
        </pc:sldMkLst>
        <pc:spChg chg="mod">
          <ac:chgData name="Alexandre Englebert" userId="S::alexandre.englebert@uclouvain.be::b0757b6a-29d4-46f9-b039-bba5d0f2f724" providerId="AD" clId="Web-{D1500930-000F-3583-2EC3-E7B1A9166365}" dt="2021-10-29T13:37:23.037" v="14" actId="20577"/>
          <ac:spMkLst>
            <pc:docMk/>
            <pc:sldMk cId="3633999787" sldId="262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3:37:20.412" v="12" actId="20577"/>
          <ac:spMkLst>
            <pc:docMk/>
            <pc:sldMk cId="3633999787" sldId="262"/>
            <ac:spMk id="263" creationId="{00000000-0000-0000-0000-000000000000}"/>
          </ac:spMkLst>
        </pc:spChg>
      </pc:sldChg>
      <pc:sldChg chg="mod setBg">
        <pc:chgData name="Alexandre Englebert" userId="S::alexandre.englebert@uclouvain.be::b0757b6a-29d4-46f9-b039-bba5d0f2f724" providerId="AD" clId="Web-{D1500930-000F-3583-2EC3-E7B1A9166365}" dt="2021-10-29T14:04:41.403" v="382"/>
        <pc:sldMkLst>
          <pc:docMk/>
          <pc:sldMk cId="2385698372" sldId="263"/>
        </pc:sldMkLst>
      </pc:sldChg>
      <pc:sldChg chg="modSp">
        <pc:chgData name="Alexandre Englebert" userId="S::alexandre.englebert@uclouvain.be::b0757b6a-29d4-46f9-b039-bba5d0f2f724" providerId="AD" clId="Web-{D1500930-000F-3583-2EC3-E7B1A9166365}" dt="2021-10-29T13:37:33.069" v="16" actId="20577"/>
        <pc:sldMkLst>
          <pc:docMk/>
          <pc:sldMk cId="2963106339" sldId="264"/>
        </pc:sldMkLst>
        <pc:spChg chg="mod">
          <ac:chgData name="Alexandre Englebert" userId="S::alexandre.englebert@uclouvain.be::b0757b6a-29d4-46f9-b039-bba5d0f2f724" providerId="AD" clId="Web-{D1500930-000F-3583-2EC3-E7B1A9166365}" dt="2021-10-29T13:37:28.740" v="15" actId="20577"/>
          <ac:spMkLst>
            <pc:docMk/>
            <pc:sldMk cId="2963106339" sldId="264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3:37:33.069" v="16" actId="20577"/>
          <ac:spMkLst>
            <pc:docMk/>
            <pc:sldMk cId="2963106339" sldId="264"/>
            <ac:spMk id="263" creationId="{00000000-0000-0000-0000-000000000000}"/>
          </ac:spMkLst>
        </pc:spChg>
      </pc:sldChg>
      <pc:sldChg chg="addSp delSp modSp add mod ord replId setBg">
        <pc:chgData name="Alexandre Englebert" userId="S::alexandre.englebert@uclouvain.be::b0757b6a-29d4-46f9-b039-bba5d0f2f724" providerId="AD" clId="Web-{D1500930-000F-3583-2EC3-E7B1A9166365}" dt="2021-10-29T14:08:53.141" v="415" actId="20577"/>
        <pc:sldMkLst>
          <pc:docMk/>
          <pc:sldMk cId="1945526023" sldId="268"/>
        </pc:sldMkLst>
        <pc:spChg chg="add del mod">
          <ac:chgData name="Alexandre Englebert" userId="S::alexandre.englebert@uclouvain.be::b0757b6a-29d4-46f9-b039-bba5d0f2f724" providerId="AD" clId="Web-{D1500930-000F-3583-2EC3-E7B1A9166365}" dt="2021-10-29T14:03:13.808" v="346"/>
          <ac:spMkLst>
            <pc:docMk/>
            <pc:sldMk cId="1945526023" sldId="268"/>
            <ac:spMk id="7" creationId="{3621ED83-1B1B-4D2B-873A-B5C07579D27E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4:08:53.141" v="415" actId="20577"/>
          <ac:spMkLst>
            <pc:docMk/>
            <pc:sldMk cId="1945526023" sldId="268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4:07:43.234" v="397" actId="20577"/>
          <ac:spMkLst>
            <pc:docMk/>
            <pc:sldMk cId="1945526023" sldId="268"/>
            <ac:spMk id="263" creationId="{00000000-0000-0000-0000-000000000000}"/>
          </ac:spMkLst>
        </pc:spChg>
        <pc:picChg chg="add mod">
          <ac:chgData name="Alexandre Englebert" userId="S::alexandre.englebert@uclouvain.be::b0757b6a-29d4-46f9-b039-bba5d0f2f724" providerId="AD" clId="Web-{D1500930-000F-3583-2EC3-E7B1A9166365}" dt="2021-10-29T14:07:50.953" v="400" actId="1076"/>
          <ac:picMkLst>
            <pc:docMk/>
            <pc:sldMk cId="1945526023" sldId="268"/>
            <ac:picMk id="2" creationId="{9D5F8CAE-9550-4644-BA38-7E77FE95D7F8}"/>
          </ac:picMkLst>
        </pc:picChg>
        <pc:picChg chg="add del mod">
          <ac:chgData name="Alexandre Englebert" userId="S::alexandre.englebert@uclouvain.be::b0757b6a-29d4-46f9-b039-bba5d0f2f724" providerId="AD" clId="Web-{D1500930-000F-3583-2EC3-E7B1A9166365}" dt="2021-10-29T13:47:08.139" v="74"/>
          <ac:picMkLst>
            <pc:docMk/>
            <pc:sldMk cId="1945526023" sldId="268"/>
            <ac:picMk id="3" creationId="{FE9D425C-C91F-4521-84DE-3E94DAD4FA7E}"/>
          </ac:picMkLst>
        </pc:picChg>
        <pc:picChg chg="add del mod">
          <ac:chgData name="Alexandre Englebert" userId="S::alexandre.englebert@uclouvain.be::b0757b6a-29d4-46f9-b039-bba5d0f2f724" providerId="AD" clId="Web-{D1500930-000F-3583-2EC3-E7B1A9166365}" dt="2021-10-29T13:47:08.983" v="75"/>
          <ac:picMkLst>
            <pc:docMk/>
            <pc:sldMk cId="1945526023" sldId="268"/>
            <ac:picMk id="4" creationId="{84315C36-0281-422B-8B32-ADB86743C8DD}"/>
          </ac:picMkLst>
        </pc:picChg>
        <pc:picChg chg="add del mod">
          <ac:chgData name="Alexandre Englebert" userId="S::alexandre.englebert@uclouvain.be::b0757b6a-29d4-46f9-b039-bba5d0f2f724" providerId="AD" clId="Web-{D1500930-000F-3583-2EC3-E7B1A9166365}" dt="2021-10-29T13:47:09.483" v="76"/>
          <ac:picMkLst>
            <pc:docMk/>
            <pc:sldMk cId="1945526023" sldId="268"/>
            <ac:picMk id="5" creationId="{4201C750-EFD3-4D8E-8367-2DF63C6C2146}"/>
          </ac:picMkLst>
        </pc:picChg>
        <pc:picChg chg="add mod modCrop">
          <ac:chgData name="Alexandre Englebert" userId="S::alexandre.englebert@uclouvain.be::b0757b6a-29d4-46f9-b039-bba5d0f2f724" providerId="AD" clId="Web-{D1500930-000F-3583-2EC3-E7B1A9166365}" dt="2021-10-29T14:07:41.093" v="394" actId="1076"/>
          <ac:picMkLst>
            <pc:docMk/>
            <pc:sldMk cId="1945526023" sldId="268"/>
            <ac:picMk id="6" creationId="{8970C3C4-C54B-4CE2-AF0F-D9B46FEB39F4}"/>
          </ac:picMkLst>
        </pc:picChg>
        <pc:picChg chg="add del mod">
          <ac:chgData name="Alexandre Englebert" userId="S::alexandre.englebert@uclouvain.be::b0757b6a-29d4-46f9-b039-bba5d0f2f724" providerId="AD" clId="Web-{D1500930-000F-3583-2EC3-E7B1A9166365}" dt="2021-10-29T14:03:13.808" v="345"/>
          <ac:picMkLst>
            <pc:docMk/>
            <pc:sldMk cId="1945526023" sldId="268"/>
            <ac:picMk id="8" creationId="{7A4033FE-AB97-49B6-B4B0-72AF4705F9B8}"/>
          </ac:picMkLst>
        </pc:picChg>
        <pc:picChg chg="add mod modCrop">
          <ac:chgData name="Alexandre Englebert" userId="S::alexandre.englebert@uclouvain.be::b0757b6a-29d4-46f9-b039-bba5d0f2f724" providerId="AD" clId="Web-{D1500930-000F-3583-2EC3-E7B1A9166365}" dt="2021-10-29T14:07:41.109" v="395" actId="1076"/>
          <ac:picMkLst>
            <pc:docMk/>
            <pc:sldMk cId="1945526023" sldId="268"/>
            <ac:picMk id="9" creationId="{C25ADE54-562E-4527-AB12-79F2D74FE47F}"/>
          </ac:picMkLst>
        </pc:picChg>
        <pc:picChg chg="add mod modCrop">
          <ac:chgData name="Alexandre Englebert" userId="S::alexandre.englebert@uclouvain.be::b0757b6a-29d4-46f9-b039-bba5d0f2f724" providerId="AD" clId="Web-{D1500930-000F-3583-2EC3-E7B1A9166365}" dt="2021-10-29T14:07:41.109" v="396" actId="1076"/>
          <ac:picMkLst>
            <pc:docMk/>
            <pc:sldMk cId="1945526023" sldId="268"/>
            <ac:picMk id="10" creationId="{E510BFCA-091A-4ACA-A1AC-CB0E10E0AF3E}"/>
          </ac:picMkLst>
        </pc:picChg>
        <pc:picChg chg="add del mod modCrop">
          <ac:chgData name="Alexandre Englebert" userId="S::alexandre.englebert@uclouvain.be::b0757b6a-29d4-46f9-b039-bba5d0f2f724" providerId="AD" clId="Web-{D1500930-000F-3583-2EC3-E7B1A9166365}" dt="2021-10-29T14:00:58.463" v="322"/>
          <ac:picMkLst>
            <pc:docMk/>
            <pc:sldMk cId="1945526023" sldId="268"/>
            <ac:picMk id="13" creationId="{27D047C3-28D7-4EB4-B38F-94C1A39C369F}"/>
          </ac:picMkLst>
        </pc:picChg>
        <pc:picChg chg="add del mod modCrop">
          <ac:chgData name="Alexandre Englebert" userId="S::alexandre.englebert@uclouvain.be::b0757b6a-29d4-46f9-b039-bba5d0f2f724" providerId="AD" clId="Web-{D1500930-000F-3583-2EC3-E7B1A9166365}" dt="2021-10-29T14:00:55.916" v="321"/>
          <ac:picMkLst>
            <pc:docMk/>
            <pc:sldMk cId="1945526023" sldId="268"/>
            <ac:picMk id="14" creationId="{14CFA4E5-FFC4-414B-B2A6-CD58C4EDF938}"/>
          </ac:picMkLst>
        </pc:picChg>
      </pc:sldChg>
      <pc:sldChg chg="add del replId">
        <pc:chgData name="Alexandre Englebert" userId="S::alexandre.englebert@uclouvain.be::b0757b6a-29d4-46f9-b039-bba5d0f2f724" providerId="AD" clId="Web-{D1500930-000F-3583-2EC3-E7B1A9166365}" dt="2021-10-29T14:04:22.637" v="381"/>
        <pc:sldMkLst>
          <pc:docMk/>
          <pc:sldMk cId="2958503849" sldId="269"/>
        </pc:sldMkLst>
      </pc:sldChg>
      <pc:sldChg chg="addSp delSp modSp add ord replId">
        <pc:chgData name="Alexandre Englebert" userId="S::alexandre.englebert@uclouvain.be::b0757b6a-29d4-46f9-b039-bba5d0f2f724" providerId="AD" clId="Web-{D1500930-000F-3583-2EC3-E7B1A9166365}" dt="2021-10-29T14:03:04.402" v="344" actId="1076"/>
        <pc:sldMkLst>
          <pc:docMk/>
          <pc:sldMk cId="2981020253" sldId="270"/>
        </pc:sldMkLst>
        <pc:spChg chg="del">
          <ac:chgData name="Alexandre Englebert" userId="S::alexandre.englebert@uclouvain.be::b0757b6a-29d4-46f9-b039-bba5d0f2f724" providerId="AD" clId="Web-{D1500930-000F-3583-2EC3-E7B1A9166365}" dt="2021-10-29T14:02:11.307" v="326"/>
          <ac:spMkLst>
            <pc:docMk/>
            <pc:sldMk cId="2981020253" sldId="270"/>
            <ac:spMk id="7" creationId="{3621ED83-1B1B-4D2B-873A-B5C07579D27E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4:02:31.714" v="337" actId="20577"/>
          <ac:spMkLst>
            <pc:docMk/>
            <pc:sldMk cId="2981020253" sldId="270"/>
            <ac:spMk id="262" creationId="{00000000-0000-0000-0000-000000000000}"/>
          </ac:spMkLst>
        </pc:spChg>
        <pc:spChg chg="del">
          <ac:chgData name="Alexandre Englebert" userId="S::alexandre.englebert@uclouvain.be::b0757b6a-29d4-46f9-b039-bba5d0f2f724" providerId="AD" clId="Web-{D1500930-000F-3583-2EC3-E7B1A9166365}" dt="2021-10-29T14:02:11.323" v="331"/>
          <ac:spMkLst>
            <pc:docMk/>
            <pc:sldMk cId="2981020253" sldId="270"/>
            <ac:spMk id="263" creationId="{00000000-0000-0000-0000-000000000000}"/>
          </ac:spMkLst>
        </pc:spChg>
        <pc:picChg chg="del">
          <ac:chgData name="Alexandre Englebert" userId="S::alexandre.englebert@uclouvain.be::b0757b6a-29d4-46f9-b039-bba5d0f2f724" providerId="AD" clId="Web-{D1500930-000F-3583-2EC3-E7B1A9166365}" dt="2021-10-29T14:02:11.323" v="330"/>
          <ac:picMkLst>
            <pc:docMk/>
            <pc:sldMk cId="2981020253" sldId="270"/>
            <ac:picMk id="2" creationId="{9D5F8CAE-9550-4644-BA38-7E77FE95D7F8}"/>
          </ac:picMkLst>
        </pc:picChg>
        <pc:picChg chg="add mod modCrop">
          <ac:chgData name="Alexandre Englebert" userId="S::alexandre.englebert@uclouvain.be::b0757b6a-29d4-46f9-b039-bba5d0f2f724" providerId="AD" clId="Web-{D1500930-000F-3583-2EC3-E7B1A9166365}" dt="2021-10-29T14:03:04.402" v="344" actId="1076"/>
          <ac:picMkLst>
            <pc:docMk/>
            <pc:sldMk cId="2981020253" sldId="270"/>
            <ac:picMk id="3" creationId="{2F031F96-4F11-4A1E-8578-6A2D9532A857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2:11.323" v="329"/>
          <ac:picMkLst>
            <pc:docMk/>
            <pc:sldMk cId="2981020253" sldId="270"/>
            <ac:picMk id="6" creationId="{8970C3C4-C54B-4CE2-AF0F-D9B46FEB39F4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2:11.307" v="325"/>
          <ac:picMkLst>
            <pc:docMk/>
            <pc:sldMk cId="2981020253" sldId="270"/>
            <ac:picMk id="8" creationId="{7A4033FE-AB97-49B6-B4B0-72AF4705F9B8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2:11.323" v="328"/>
          <ac:picMkLst>
            <pc:docMk/>
            <pc:sldMk cId="2981020253" sldId="270"/>
            <ac:picMk id="9" creationId="{C25ADE54-562E-4527-AB12-79F2D74FE47F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2:11.323" v="327"/>
          <ac:picMkLst>
            <pc:docMk/>
            <pc:sldMk cId="2981020253" sldId="270"/>
            <ac:picMk id="10" creationId="{E510BFCA-091A-4ACA-A1AC-CB0E10E0AF3E}"/>
          </ac:picMkLst>
        </pc:picChg>
      </pc:sldChg>
      <pc:sldChg chg="addSp delSp modSp add replId">
        <pc:chgData name="Alexandre Englebert" userId="S::alexandre.englebert@uclouvain.be::b0757b6a-29d4-46f9-b039-bba5d0f2f724" providerId="AD" clId="Web-{D1500930-000F-3583-2EC3-E7B1A9166365}" dt="2021-10-29T14:08:56.110" v="416" actId="20577"/>
        <pc:sldMkLst>
          <pc:docMk/>
          <pc:sldMk cId="2044129940" sldId="271"/>
        </pc:sldMkLst>
        <pc:spChg chg="mod">
          <ac:chgData name="Alexandre Englebert" userId="S::alexandre.englebert@uclouvain.be::b0757b6a-29d4-46f9-b039-bba5d0f2f724" providerId="AD" clId="Web-{D1500930-000F-3583-2EC3-E7B1A9166365}" dt="2021-10-29T14:08:56.110" v="416" actId="20577"/>
          <ac:spMkLst>
            <pc:docMk/>
            <pc:sldMk cId="2044129940" sldId="271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D1500930-000F-3583-2EC3-E7B1A9166365}" dt="2021-10-29T14:08:16.187" v="410" actId="20577"/>
          <ac:spMkLst>
            <pc:docMk/>
            <pc:sldMk cId="2044129940" sldId="271"/>
            <ac:spMk id="263" creationId="{00000000-0000-0000-0000-000000000000}"/>
          </ac:spMkLst>
        </pc:spChg>
        <pc:picChg chg="del">
          <ac:chgData name="Alexandre Englebert" userId="S::alexandre.englebert@uclouvain.be::b0757b6a-29d4-46f9-b039-bba5d0f2f724" providerId="AD" clId="Web-{D1500930-000F-3583-2EC3-E7B1A9166365}" dt="2021-10-29T14:03:35.215" v="352"/>
          <ac:picMkLst>
            <pc:docMk/>
            <pc:sldMk cId="2044129940" sldId="271"/>
            <ac:picMk id="2" creationId="{9D5F8CAE-9550-4644-BA38-7E77FE95D7F8}"/>
          </ac:picMkLst>
        </pc:picChg>
        <pc:picChg chg="add mod">
          <ac:chgData name="Alexandre Englebert" userId="S::alexandre.englebert@uclouvain.be::b0757b6a-29d4-46f9-b039-bba5d0f2f724" providerId="AD" clId="Web-{D1500930-000F-3583-2EC3-E7B1A9166365}" dt="2021-10-29T14:04:18.262" v="378" actId="1076"/>
          <ac:picMkLst>
            <pc:docMk/>
            <pc:sldMk cId="2044129940" sldId="271"/>
            <ac:picMk id="3" creationId="{FD2FD00F-49BF-4105-9ECD-CB7F1AC42BDE}"/>
          </ac:picMkLst>
        </pc:picChg>
        <pc:picChg chg="add mod">
          <ac:chgData name="Alexandre Englebert" userId="S::alexandre.englebert@uclouvain.be::b0757b6a-29d4-46f9-b039-bba5d0f2f724" providerId="AD" clId="Web-{D1500930-000F-3583-2EC3-E7B1A9166365}" dt="2021-10-29T14:08:03.218" v="405" actId="1076"/>
          <ac:picMkLst>
            <pc:docMk/>
            <pc:sldMk cId="2044129940" sldId="271"/>
            <ac:picMk id="4" creationId="{247AC6D7-3F77-4989-B0F6-12A14EE2F652}"/>
          </ac:picMkLst>
        </pc:picChg>
        <pc:picChg chg="add mod">
          <ac:chgData name="Alexandre Englebert" userId="S::alexandre.englebert@uclouvain.be::b0757b6a-29d4-46f9-b039-bba5d0f2f724" providerId="AD" clId="Web-{D1500930-000F-3583-2EC3-E7B1A9166365}" dt="2021-10-29T14:08:08.297" v="406" actId="1076"/>
          <ac:picMkLst>
            <pc:docMk/>
            <pc:sldMk cId="2044129940" sldId="271"/>
            <ac:picMk id="5" creationId="{D8ABE073-E809-4652-B96D-11702A3125F0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3:37.809" v="353"/>
          <ac:picMkLst>
            <pc:docMk/>
            <pc:sldMk cId="2044129940" sldId="271"/>
            <ac:picMk id="6" creationId="{8970C3C4-C54B-4CE2-AF0F-D9B46FEB39F4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3:46.215" v="358"/>
          <ac:picMkLst>
            <pc:docMk/>
            <pc:sldMk cId="2044129940" sldId="271"/>
            <ac:picMk id="9" creationId="{C25ADE54-562E-4527-AB12-79F2D74FE47F}"/>
          </ac:picMkLst>
        </pc:picChg>
        <pc:picChg chg="del">
          <ac:chgData name="Alexandre Englebert" userId="S::alexandre.englebert@uclouvain.be::b0757b6a-29d4-46f9-b039-bba5d0f2f724" providerId="AD" clId="Web-{D1500930-000F-3583-2EC3-E7B1A9166365}" dt="2021-10-29T14:03:45.121" v="357"/>
          <ac:picMkLst>
            <pc:docMk/>
            <pc:sldMk cId="2044129940" sldId="271"/>
            <ac:picMk id="10" creationId="{E510BFCA-091A-4ACA-A1AC-CB0E10E0AF3E}"/>
          </ac:picMkLst>
        </pc:picChg>
      </pc:sldChg>
      <pc:sldChg chg="addSp delSp modSp new mod setBg">
        <pc:chgData name="Alexandre Englebert" userId="S::alexandre.englebert@uclouvain.be::b0757b6a-29d4-46f9-b039-bba5d0f2f724" providerId="AD" clId="Web-{D1500930-000F-3583-2EC3-E7B1A9166365}" dt="2021-10-29T14:13:10.191" v="525" actId="1076"/>
        <pc:sldMkLst>
          <pc:docMk/>
          <pc:sldMk cId="2350082853" sldId="272"/>
        </pc:sldMkLst>
        <pc:spChg chg="del">
          <ac:chgData name="Alexandre Englebert" userId="S::alexandre.englebert@uclouvain.be::b0757b6a-29d4-46f9-b039-bba5d0f2f724" providerId="AD" clId="Web-{D1500930-000F-3583-2EC3-E7B1A9166365}" dt="2021-10-29T14:10:37.877" v="418"/>
          <ac:spMkLst>
            <pc:docMk/>
            <pc:sldMk cId="2350082853" sldId="272"/>
            <ac:spMk id="2" creationId="{627BB49B-7190-4EC3-8AB3-F0240BD4BAE4}"/>
          </ac:spMkLst>
        </pc:spChg>
        <pc:spChg chg="del">
          <ac:chgData name="Alexandre Englebert" userId="S::alexandre.englebert@uclouvain.be::b0757b6a-29d4-46f9-b039-bba5d0f2f724" providerId="AD" clId="Web-{D1500930-000F-3583-2EC3-E7B1A9166365}" dt="2021-10-29T14:10:38.752" v="419"/>
          <ac:spMkLst>
            <pc:docMk/>
            <pc:sldMk cId="2350082853" sldId="272"/>
            <ac:spMk id="3" creationId="{198CD8B1-2CEC-49CF-BE70-BAC589E272F1}"/>
          </ac:spMkLst>
        </pc:spChg>
        <pc:spChg chg="add mod">
          <ac:chgData name="Alexandre Englebert" userId="S::alexandre.englebert@uclouvain.be::b0757b6a-29d4-46f9-b039-bba5d0f2f724" providerId="AD" clId="Web-{D1500930-000F-3583-2EC3-E7B1A9166365}" dt="2021-10-29T14:13:10.191" v="525" actId="1076"/>
          <ac:spMkLst>
            <pc:docMk/>
            <pc:sldMk cId="2350082853" sldId="272"/>
            <ac:spMk id="5" creationId="{7F7C9313-A1A3-415E-BBA0-F92F690746C9}"/>
          </ac:spMkLst>
        </pc:spChg>
        <pc:spChg chg="add mod">
          <ac:chgData name="Alexandre Englebert" userId="S::alexandre.englebert@uclouvain.be::b0757b6a-29d4-46f9-b039-bba5d0f2f724" providerId="AD" clId="Web-{D1500930-000F-3583-2EC3-E7B1A9166365}" dt="2021-10-29T14:12:58.894" v="523" actId="20577"/>
          <ac:spMkLst>
            <pc:docMk/>
            <pc:sldMk cId="2350082853" sldId="272"/>
            <ac:spMk id="7" creationId="{558E469B-71DA-46FB-878E-F8EA06983EF0}"/>
          </ac:spMkLst>
        </pc:spChg>
        <pc:picChg chg="add mod">
          <ac:chgData name="Alexandre Englebert" userId="S::alexandre.englebert@uclouvain.be::b0757b6a-29d4-46f9-b039-bba5d0f2f724" providerId="AD" clId="Web-{D1500930-000F-3583-2EC3-E7B1A9166365}" dt="2021-10-29T14:13:10.191" v="524" actId="1076"/>
          <ac:picMkLst>
            <pc:docMk/>
            <pc:sldMk cId="2350082853" sldId="272"/>
            <ac:picMk id="4" creationId="{0701EF28-4342-4C5B-9DD9-4ACFB2FE28DE}"/>
          </ac:picMkLst>
        </pc:picChg>
      </pc:sldChg>
      <pc:sldChg chg="addSp delSp modSp add replId">
        <pc:chgData name="Alexandre Englebert" userId="S::alexandre.englebert@uclouvain.be::b0757b6a-29d4-46f9-b039-bba5d0f2f724" providerId="AD" clId="Web-{D1500930-000F-3583-2EC3-E7B1A9166365}" dt="2021-10-29T14:16:12.584" v="552" actId="1076"/>
        <pc:sldMkLst>
          <pc:docMk/>
          <pc:sldMk cId="3078844230" sldId="273"/>
        </pc:sldMkLst>
        <pc:spChg chg="add mod">
          <ac:chgData name="Alexandre Englebert" userId="S::alexandre.englebert@uclouvain.be::b0757b6a-29d4-46f9-b039-bba5d0f2f724" providerId="AD" clId="Web-{D1500930-000F-3583-2EC3-E7B1A9166365}" dt="2021-10-29T14:16:03.397" v="551" actId="1076"/>
          <ac:spMkLst>
            <pc:docMk/>
            <pc:sldMk cId="3078844230" sldId="273"/>
            <ac:spMk id="4" creationId="{10EDF973-323D-4D96-A3B3-1F1FAE17A0F1}"/>
          </ac:spMkLst>
        </pc:spChg>
        <pc:spChg chg="add mod">
          <ac:chgData name="Alexandre Englebert" userId="S::alexandre.englebert@uclouvain.be::b0757b6a-29d4-46f9-b039-bba5d0f2f724" providerId="AD" clId="Web-{D1500930-000F-3583-2EC3-E7B1A9166365}" dt="2021-10-29T14:16:01.459" v="550" actId="1076"/>
          <ac:spMkLst>
            <pc:docMk/>
            <pc:sldMk cId="3078844230" sldId="273"/>
            <ac:spMk id="6" creationId="{05B279E8-C9FA-476D-BCF5-4391FA3B741A}"/>
          </ac:spMkLst>
        </pc:spChg>
        <pc:spChg chg="add mod">
          <ac:chgData name="Alexandre Englebert" userId="S::alexandre.englebert@uclouvain.be::b0757b6a-29d4-46f9-b039-bba5d0f2f724" providerId="AD" clId="Web-{D1500930-000F-3583-2EC3-E7B1A9166365}" dt="2021-10-29T14:16:12.584" v="552" actId="1076"/>
          <ac:spMkLst>
            <pc:docMk/>
            <pc:sldMk cId="3078844230" sldId="273"/>
            <ac:spMk id="7" creationId="{14310242-6BED-462C-836B-5C045ECE1A4D}"/>
          </ac:spMkLst>
        </pc:spChg>
        <pc:picChg chg="del">
          <ac:chgData name="Alexandre Englebert" userId="S::alexandre.englebert@uclouvain.be::b0757b6a-29d4-46f9-b039-bba5d0f2f724" providerId="AD" clId="Web-{D1500930-000F-3583-2EC3-E7B1A9166365}" dt="2021-10-29T14:15:00.443" v="530"/>
          <ac:picMkLst>
            <pc:docMk/>
            <pc:sldMk cId="3078844230" sldId="273"/>
            <ac:picMk id="2" creationId="{81C22851-83D1-4E3E-8F96-0F1C94A705C2}"/>
          </ac:picMkLst>
        </pc:picChg>
        <pc:picChg chg="add mod">
          <ac:chgData name="Alexandre Englebert" userId="S::alexandre.englebert@uclouvain.be::b0757b6a-29d4-46f9-b039-bba5d0f2f724" providerId="AD" clId="Web-{D1500930-000F-3583-2EC3-E7B1A9166365}" dt="2021-10-29T14:15:57.631" v="549" actId="1076"/>
          <ac:picMkLst>
            <pc:docMk/>
            <pc:sldMk cId="3078844230" sldId="273"/>
            <ac:picMk id="3" creationId="{75389320-0CC7-4F35-BA52-547076C98031}"/>
          </ac:picMkLst>
        </pc:picChg>
        <pc:picChg chg="add del mod">
          <ac:chgData name="Alexandre Englebert" userId="S::alexandre.englebert@uclouvain.be::b0757b6a-29d4-46f9-b039-bba5d0f2f724" providerId="AD" clId="Web-{D1500930-000F-3583-2EC3-E7B1A9166365}" dt="2021-10-29T14:15:24.224" v="538"/>
          <ac:picMkLst>
            <pc:docMk/>
            <pc:sldMk cId="3078844230" sldId="273"/>
            <ac:picMk id="5" creationId="{C3C2292F-5B9B-4667-BA61-005999D7D446}"/>
          </ac:picMkLst>
        </pc:picChg>
      </pc:sldChg>
    </pc:docChg>
  </pc:docChgLst>
  <pc:docChgLst>
    <pc:chgData name="Alexandre Englebert" userId="S::alexandre.englebert@uclouvain.be::b0757b6a-29d4-46f9-b039-bba5d0f2f724" providerId="AD" clId="Web-{F52F9C29-9817-FB87-4AB3-079AD19F5476}"/>
    <pc:docChg chg="addSld delSld modSld sldOrd">
      <pc:chgData name="Alexandre Englebert" userId="S::alexandre.englebert@uclouvain.be::b0757b6a-29d4-46f9-b039-bba5d0f2f724" providerId="AD" clId="Web-{F52F9C29-9817-FB87-4AB3-079AD19F5476}" dt="2021-10-28T13:08:32.924" v="897" actId="20577"/>
      <pc:docMkLst>
        <pc:docMk/>
      </pc:docMkLst>
      <pc:sldChg chg="modSp">
        <pc:chgData name="Alexandre Englebert" userId="S::alexandre.englebert@uclouvain.be::b0757b6a-29d4-46f9-b039-bba5d0f2f724" providerId="AD" clId="Web-{F52F9C29-9817-FB87-4AB3-079AD19F5476}" dt="2021-10-28T12:29:03.301" v="835" actId="20577"/>
        <pc:sldMkLst>
          <pc:docMk/>
          <pc:sldMk cId="0" sldId="256"/>
        </pc:sldMkLst>
        <pc:spChg chg="mod">
          <ac:chgData name="Alexandre Englebert" userId="S::alexandre.englebert@uclouvain.be::b0757b6a-29d4-46f9-b039-bba5d0f2f724" providerId="AD" clId="Web-{F52F9C29-9817-FB87-4AB3-079AD19F5476}" dt="2021-10-28T12:29:03.301" v="835" actId="20577"/>
          <ac:spMkLst>
            <pc:docMk/>
            <pc:sldMk cId="0" sldId="256"/>
            <ac:spMk id="260" creationId="{00000000-0000-0000-0000-000000000000}"/>
          </ac:spMkLst>
        </pc:spChg>
      </pc:sldChg>
      <pc:sldChg chg="modSp">
        <pc:chgData name="Alexandre Englebert" userId="S::alexandre.englebert@uclouvain.be::b0757b6a-29d4-46f9-b039-bba5d0f2f724" providerId="AD" clId="Web-{F52F9C29-9817-FB87-4AB3-079AD19F5476}" dt="2021-10-28T12:28:35.128" v="815" actId="20577"/>
        <pc:sldMkLst>
          <pc:docMk/>
          <pc:sldMk cId="0" sldId="257"/>
        </pc:sldMkLst>
        <pc:spChg chg="mod">
          <ac:chgData name="Alexandre Englebert" userId="S::alexandre.englebert@uclouvain.be::b0757b6a-29d4-46f9-b039-bba5d0f2f724" providerId="AD" clId="Web-{F52F9C29-9817-FB87-4AB3-079AD19F5476}" dt="2021-10-28T12:28:35.128" v="815" actId="20577"/>
          <ac:spMkLst>
            <pc:docMk/>
            <pc:sldMk cId="0" sldId="257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F52F9C29-9817-FB87-4AB3-079AD19F5476}" dt="2021-10-28T07:37:50.389" v="30" actId="20577"/>
          <ac:spMkLst>
            <pc:docMk/>
            <pc:sldMk cId="0" sldId="257"/>
            <ac:spMk id="263" creationId="{00000000-0000-0000-0000-000000000000}"/>
          </ac:spMkLst>
        </pc:spChg>
      </pc:sldChg>
      <pc:sldChg chg="addSp delSp modSp del ord">
        <pc:chgData name="Alexandre Englebert" userId="S::alexandre.englebert@uclouvain.be::b0757b6a-29d4-46f9-b039-bba5d0f2f724" providerId="AD" clId="Web-{F52F9C29-9817-FB87-4AB3-079AD19F5476}" dt="2021-10-28T09:08:43.674" v="643"/>
        <pc:sldMkLst>
          <pc:docMk/>
          <pc:sldMk cId="0" sldId="259"/>
        </pc:sldMkLst>
        <pc:spChg chg="del">
          <ac:chgData name="Alexandre Englebert" userId="S::alexandre.englebert@uclouvain.be::b0757b6a-29d4-46f9-b039-bba5d0f2f724" providerId="AD" clId="Web-{F52F9C29-9817-FB87-4AB3-079AD19F5476}" dt="2021-10-28T08:57:24.596" v="571"/>
          <ac:spMkLst>
            <pc:docMk/>
            <pc:sldMk cId="0" sldId="259"/>
            <ac:spMk id="267" creationId="{00000000-0000-0000-0000-000000000000}"/>
          </ac:spMkLst>
        </pc:spChg>
        <pc:spChg chg="del">
          <ac:chgData name="Alexandre Englebert" userId="S::alexandre.englebert@uclouvain.be::b0757b6a-29d4-46f9-b039-bba5d0f2f724" providerId="AD" clId="Web-{F52F9C29-9817-FB87-4AB3-079AD19F5476}" dt="2021-10-28T08:57:24.065" v="570"/>
          <ac:spMkLst>
            <pc:docMk/>
            <pc:sldMk cId="0" sldId="259"/>
            <ac:spMk id="268" creationId="{00000000-0000-0000-0000-000000000000}"/>
          </ac:spMkLst>
        </pc:spChg>
        <pc:picChg chg="add del mod">
          <ac:chgData name="Alexandre Englebert" userId="S::alexandre.englebert@uclouvain.be::b0757b6a-29d4-46f9-b039-bba5d0f2f724" providerId="AD" clId="Web-{F52F9C29-9817-FB87-4AB3-079AD19F5476}" dt="2021-10-28T09:08:40.065" v="641"/>
          <ac:picMkLst>
            <pc:docMk/>
            <pc:sldMk cId="0" sldId="259"/>
            <ac:picMk id="2" creationId="{8115B095-7FA6-4335-983B-9F8EC09BE765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3:30.401" v="588"/>
          <ac:picMkLst>
            <pc:docMk/>
            <pc:sldMk cId="0" sldId="259"/>
            <ac:picMk id="3" creationId="{0CFD074B-4B33-45FE-9F4C-D9CF0F17522D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8:42.018" v="642"/>
          <ac:picMkLst>
            <pc:docMk/>
            <pc:sldMk cId="0" sldId="259"/>
            <ac:picMk id="4" creationId="{E1A2C1A3-6F41-4704-9E8F-24E91D0EA37C}"/>
          </ac:picMkLst>
        </pc:picChg>
      </pc:sldChg>
      <pc:sldChg chg="addSp delSp modSp">
        <pc:chgData name="Alexandre Englebert" userId="S::alexandre.englebert@uclouvain.be::b0757b6a-29d4-46f9-b039-bba5d0f2f724" providerId="AD" clId="Web-{F52F9C29-9817-FB87-4AB3-079AD19F5476}" dt="2021-10-28T12:29:33.131" v="879" actId="20577"/>
        <pc:sldMkLst>
          <pc:docMk/>
          <pc:sldMk cId="3633999787" sldId="262"/>
        </pc:sldMkLst>
        <pc:spChg chg="mod">
          <ac:chgData name="Alexandre Englebert" userId="S::alexandre.englebert@uclouvain.be::b0757b6a-29d4-46f9-b039-bba5d0f2f724" providerId="AD" clId="Web-{F52F9C29-9817-FB87-4AB3-079AD19F5476}" dt="2021-10-28T08:15:57.206" v="85" actId="20577"/>
          <ac:spMkLst>
            <pc:docMk/>
            <pc:sldMk cId="3633999787" sldId="262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F52F9C29-9817-FB87-4AB3-079AD19F5476}" dt="2021-10-28T12:29:33.131" v="879" actId="20577"/>
          <ac:spMkLst>
            <pc:docMk/>
            <pc:sldMk cId="3633999787" sldId="262"/>
            <ac:spMk id="263" creationId="{00000000-0000-0000-0000-000000000000}"/>
          </ac:spMkLst>
        </pc:spChg>
        <pc:picChg chg="add del mod">
          <ac:chgData name="Alexandre Englebert" userId="S::alexandre.englebert@uclouvain.be::b0757b6a-29d4-46f9-b039-bba5d0f2f724" providerId="AD" clId="Web-{F52F9C29-9817-FB87-4AB3-079AD19F5476}" dt="2021-10-28T08:52:34.371" v="566"/>
          <ac:picMkLst>
            <pc:docMk/>
            <pc:sldMk cId="3633999787" sldId="262"/>
            <ac:picMk id="2" creationId="{81C22851-83D1-4E3E-8F96-0F1C94A705C2}"/>
          </ac:picMkLst>
        </pc:picChg>
      </pc:sldChg>
      <pc:sldChg chg="delSp modSp add replId">
        <pc:chgData name="Alexandre Englebert" userId="S::alexandre.englebert@uclouvain.be::b0757b6a-29d4-46f9-b039-bba5d0f2f724" providerId="AD" clId="Web-{F52F9C29-9817-FB87-4AB3-079AD19F5476}" dt="2021-10-28T08:49:51.321" v="565" actId="14100"/>
        <pc:sldMkLst>
          <pc:docMk/>
          <pc:sldMk cId="2385698372" sldId="263"/>
        </pc:sldMkLst>
        <pc:spChg chg="del">
          <ac:chgData name="Alexandre Englebert" userId="S::alexandre.englebert@uclouvain.be::b0757b6a-29d4-46f9-b039-bba5d0f2f724" providerId="AD" clId="Web-{F52F9C29-9817-FB87-4AB3-079AD19F5476}" dt="2021-10-28T08:49:45.508" v="563"/>
          <ac:spMkLst>
            <pc:docMk/>
            <pc:sldMk cId="2385698372" sldId="263"/>
            <ac:spMk id="262" creationId="{00000000-0000-0000-0000-000000000000}"/>
          </ac:spMkLst>
        </pc:spChg>
        <pc:spChg chg="del">
          <ac:chgData name="Alexandre Englebert" userId="S::alexandre.englebert@uclouvain.be::b0757b6a-29d4-46f9-b039-bba5d0f2f724" providerId="AD" clId="Web-{F52F9C29-9817-FB87-4AB3-079AD19F5476}" dt="2021-10-28T08:49:43.227" v="562"/>
          <ac:spMkLst>
            <pc:docMk/>
            <pc:sldMk cId="2385698372" sldId="263"/>
            <ac:spMk id="263" creationId="{00000000-0000-0000-0000-000000000000}"/>
          </ac:spMkLst>
        </pc:spChg>
        <pc:picChg chg="mod">
          <ac:chgData name="Alexandre Englebert" userId="S::alexandre.englebert@uclouvain.be::b0757b6a-29d4-46f9-b039-bba5d0f2f724" providerId="AD" clId="Web-{F52F9C29-9817-FB87-4AB3-079AD19F5476}" dt="2021-10-28T08:49:51.321" v="565" actId="14100"/>
          <ac:picMkLst>
            <pc:docMk/>
            <pc:sldMk cId="2385698372" sldId="263"/>
            <ac:picMk id="2" creationId="{81C22851-83D1-4E3E-8F96-0F1C94A705C2}"/>
          </ac:picMkLst>
        </pc:picChg>
      </pc:sldChg>
      <pc:sldChg chg="modSp add replId">
        <pc:chgData name="Alexandre Englebert" userId="S::alexandre.englebert@uclouvain.be::b0757b6a-29d4-46f9-b039-bba5d0f2f724" providerId="AD" clId="Web-{F52F9C29-9817-FB87-4AB3-079AD19F5476}" dt="2021-10-28T13:08:32.924" v="897" actId="20577"/>
        <pc:sldMkLst>
          <pc:docMk/>
          <pc:sldMk cId="2963106339" sldId="264"/>
        </pc:sldMkLst>
        <pc:spChg chg="mod">
          <ac:chgData name="Alexandre Englebert" userId="S::alexandre.englebert@uclouvain.be::b0757b6a-29d4-46f9-b039-bba5d0f2f724" providerId="AD" clId="Web-{F52F9C29-9817-FB87-4AB3-079AD19F5476}" dt="2021-10-28T09:12:05.163" v="659" actId="20577"/>
          <ac:spMkLst>
            <pc:docMk/>
            <pc:sldMk cId="2963106339" sldId="264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F52F9C29-9817-FB87-4AB3-079AD19F5476}" dt="2021-10-28T13:08:32.924" v="897" actId="20577"/>
          <ac:spMkLst>
            <pc:docMk/>
            <pc:sldMk cId="2963106339" sldId="264"/>
            <ac:spMk id="263" creationId="{00000000-0000-0000-0000-000000000000}"/>
          </ac:spMkLst>
        </pc:spChg>
      </pc:sldChg>
      <pc:sldChg chg="new del">
        <pc:chgData name="Alexandre Englebert" userId="S::alexandre.englebert@uclouvain.be::b0757b6a-29d4-46f9-b039-bba5d0f2f724" providerId="AD" clId="Web-{F52F9C29-9817-FB87-4AB3-079AD19F5476}" dt="2021-10-28T08:58:40.786" v="579"/>
        <pc:sldMkLst>
          <pc:docMk/>
          <pc:sldMk cId="2023343381" sldId="265"/>
        </pc:sldMkLst>
      </pc:sldChg>
      <pc:sldChg chg="addSp delSp modSp add replId">
        <pc:chgData name="Alexandre Englebert" userId="S::alexandre.englebert@uclouvain.be::b0757b6a-29d4-46f9-b039-bba5d0f2f724" providerId="AD" clId="Web-{F52F9C29-9817-FB87-4AB3-079AD19F5476}" dt="2021-10-28T09:05:14.701" v="616" actId="1076"/>
        <pc:sldMkLst>
          <pc:docMk/>
          <pc:sldMk cId="2460741938" sldId="265"/>
        </pc:sldMkLst>
        <pc:picChg chg="del mod">
          <ac:chgData name="Alexandre Englebert" userId="S::alexandre.englebert@uclouvain.be::b0757b6a-29d4-46f9-b039-bba5d0f2f724" providerId="AD" clId="Web-{F52F9C29-9817-FB87-4AB3-079AD19F5476}" dt="2021-10-28T09:03:41.417" v="593"/>
          <ac:picMkLst>
            <pc:docMk/>
            <pc:sldMk cId="2460741938" sldId="265"/>
            <ac:picMk id="2" creationId="{8115B095-7FA6-4335-983B-9F8EC09BE765}"/>
          </ac:picMkLst>
        </pc:picChg>
        <pc:picChg chg="add mod">
          <ac:chgData name="Alexandre Englebert" userId="S::alexandre.englebert@uclouvain.be::b0757b6a-29d4-46f9-b039-bba5d0f2f724" providerId="AD" clId="Web-{F52F9C29-9817-FB87-4AB3-079AD19F5476}" dt="2021-10-28T09:05:14.701" v="616" actId="1076"/>
          <ac:picMkLst>
            <pc:docMk/>
            <pc:sldMk cId="2460741938" sldId="265"/>
            <ac:picMk id="3" creationId="{C250B3C3-8AF1-4A81-AE4A-2710CD44CFA5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5:09.841" v="615"/>
          <ac:picMkLst>
            <pc:docMk/>
            <pc:sldMk cId="2460741938" sldId="265"/>
            <ac:picMk id="4" creationId="{E1A2C1A3-6F41-4704-9E8F-24E91D0EA37C}"/>
          </ac:picMkLst>
        </pc:picChg>
      </pc:sldChg>
      <pc:sldChg chg="modSp add replId">
        <pc:chgData name="Alexandre Englebert" userId="S::alexandre.englebert@uclouvain.be::b0757b6a-29d4-46f9-b039-bba5d0f2f724" providerId="AD" clId="Web-{F52F9C29-9817-FB87-4AB3-079AD19F5476}" dt="2021-10-28T09:05:25.670" v="619" actId="1076"/>
        <pc:sldMkLst>
          <pc:docMk/>
          <pc:sldMk cId="1000861466" sldId="266"/>
        </pc:sldMkLst>
        <pc:picChg chg="mod">
          <ac:chgData name="Alexandre Englebert" userId="S::alexandre.englebert@uclouvain.be::b0757b6a-29d4-46f9-b039-bba5d0f2f724" providerId="AD" clId="Web-{F52F9C29-9817-FB87-4AB3-079AD19F5476}" dt="2021-10-28T09:05:25.670" v="619" actId="1076"/>
          <ac:picMkLst>
            <pc:docMk/>
            <pc:sldMk cId="1000861466" sldId="266"/>
            <ac:picMk id="4" creationId="{E1A2C1A3-6F41-4704-9E8F-24E91D0EA37C}"/>
          </ac:picMkLst>
        </pc:picChg>
      </pc:sldChg>
      <pc:sldChg chg="addSp delSp modSp add replId">
        <pc:chgData name="Alexandre Englebert" userId="S::alexandre.englebert@uclouvain.be::b0757b6a-29d4-46f9-b039-bba5d0f2f724" providerId="AD" clId="Web-{F52F9C29-9817-FB87-4AB3-079AD19F5476}" dt="2021-10-28T09:10:55.630" v="651" actId="1076"/>
        <pc:sldMkLst>
          <pc:docMk/>
          <pc:sldMk cId="4223808718" sldId="267"/>
        </pc:sldMkLst>
        <pc:picChg chg="add del mod">
          <ac:chgData name="Alexandre Englebert" userId="S::alexandre.englebert@uclouvain.be::b0757b6a-29d4-46f9-b039-bba5d0f2f724" providerId="AD" clId="Web-{F52F9C29-9817-FB87-4AB3-079AD19F5476}" dt="2021-10-28T09:06:37.234" v="622"/>
          <ac:picMkLst>
            <pc:docMk/>
            <pc:sldMk cId="4223808718" sldId="267"/>
            <ac:picMk id="2" creationId="{6C50DFC6-1680-4D45-9CCE-A3158281C6D6}"/>
          </ac:picMkLst>
        </pc:picChg>
        <pc:picChg chg="del">
          <ac:chgData name="Alexandre Englebert" userId="S::alexandre.englebert@uclouvain.be::b0757b6a-29d4-46f9-b039-bba5d0f2f724" providerId="AD" clId="Web-{F52F9C29-9817-FB87-4AB3-079AD19F5476}" dt="2021-10-28T09:08:23.908" v="638"/>
          <ac:picMkLst>
            <pc:docMk/>
            <pc:sldMk cId="4223808718" sldId="267"/>
            <ac:picMk id="3" creationId="{C250B3C3-8AF1-4A81-AE4A-2710CD44CFA5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6:50.437" v="624"/>
          <ac:picMkLst>
            <pc:docMk/>
            <pc:sldMk cId="4223808718" sldId="267"/>
            <ac:picMk id="4" creationId="{3E410E91-8A48-495C-83BE-7668D6AE3A97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6:55.094" v="626"/>
          <ac:picMkLst>
            <pc:docMk/>
            <pc:sldMk cId="4223808718" sldId="267"/>
            <ac:picMk id="5" creationId="{81328314-E3F7-41AD-B2F4-041CB96660CC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7:09.985" v="628"/>
          <ac:picMkLst>
            <pc:docMk/>
            <pc:sldMk cId="4223808718" sldId="267"/>
            <ac:picMk id="6" creationId="{B9483F1E-53FC-4A58-AFCC-8B4AF196E489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08:01.158" v="633"/>
          <ac:picMkLst>
            <pc:docMk/>
            <pc:sldMk cId="4223808718" sldId="267"/>
            <ac:picMk id="7" creationId="{36C720A1-9272-45A9-A86A-29EFEAAF5F0C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10:51.771" v="650"/>
          <ac:picMkLst>
            <pc:docMk/>
            <pc:sldMk cId="4223808718" sldId="267"/>
            <ac:picMk id="8" creationId="{6DD0D110-3141-4F72-9F72-94B0ED3ABABE}"/>
          </ac:picMkLst>
        </pc:picChg>
        <pc:picChg chg="add del mod">
          <ac:chgData name="Alexandre Englebert" userId="S::alexandre.englebert@uclouvain.be::b0757b6a-29d4-46f9-b039-bba5d0f2f724" providerId="AD" clId="Web-{F52F9C29-9817-FB87-4AB3-079AD19F5476}" dt="2021-10-28T09:10:24.114" v="645"/>
          <ac:picMkLst>
            <pc:docMk/>
            <pc:sldMk cId="4223808718" sldId="267"/>
            <ac:picMk id="9" creationId="{950FBAA8-EC9B-4AEC-9B5E-44C1188C7725}"/>
          </ac:picMkLst>
        </pc:picChg>
        <pc:picChg chg="add mod">
          <ac:chgData name="Alexandre Englebert" userId="S::alexandre.englebert@uclouvain.be::b0757b6a-29d4-46f9-b039-bba5d0f2f724" providerId="AD" clId="Web-{F52F9C29-9817-FB87-4AB3-079AD19F5476}" dt="2021-10-28T09:10:55.630" v="651" actId="1076"/>
          <ac:picMkLst>
            <pc:docMk/>
            <pc:sldMk cId="4223808718" sldId="267"/>
            <ac:picMk id="10" creationId="{164C994F-59BD-49E3-A5D2-9702480E8905}"/>
          </ac:picMkLst>
        </pc:picChg>
      </pc:sldChg>
    </pc:docChg>
  </pc:docChgLst>
  <pc:docChgLst>
    <pc:chgData name="Alexandre Englebert" userId="S::alexandre.englebert@uclouvain.be::b0757b6a-29d4-46f9-b039-bba5d0f2f724" providerId="AD" clId="Web-{AA38BDFE-550B-2B7D-82B3-F67C2DC48BE4}"/>
    <pc:docChg chg="modSld sldOrd">
      <pc:chgData name="Alexandre Englebert" userId="S::alexandre.englebert@uclouvain.be::b0757b6a-29d4-46f9-b039-bba5d0f2f724" providerId="AD" clId="Web-{AA38BDFE-550B-2B7D-82B3-F67C2DC48BE4}" dt="2021-10-28T12:17:14.832" v="145"/>
      <pc:docMkLst>
        <pc:docMk/>
      </pc:docMkLst>
      <pc:sldChg chg="modSp">
        <pc:chgData name="Alexandre Englebert" userId="S::alexandre.englebert@uclouvain.be::b0757b6a-29d4-46f9-b039-bba5d0f2f724" providerId="AD" clId="Web-{AA38BDFE-550B-2B7D-82B3-F67C2DC48BE4}" dt="2021-10-28T12:17:10.941" v="144" actId="20577"/>
        <pc:sldMkLst>
          <pc:docMk/>
          <pc:sldMk cId="0" sldId="257"/>
        </pc:sldMkLst>
        <pc:spChg chg="mod">
          <ac:chgData name="Alexandre Englebert" userId="S::alexandre.englebert@uclouvain.be::b0757b6a-29d4-46f9-b039-bba5d0f2f724" providerId="AD" clId="Web-{AA38BDFE-550B-2B7D-82B3-F67C2DC48BE4}" dt="2021-10-28T12:14:25.203" v="50" actId="20577"/>
          <ac:spMkLst>
            <pc:docMk/>
            <pc:sldMk cId="0" sldId="257"/>
            <ac:spMk id="262" creationId="{00000000-0000-0000-0000-000000000000}"/>
          </ac:spMkLst>
        </pc:spChg>
        <pc:spChg chg="mod">
          <ac:chgData name="Alexandre Englebert" userId="S::alexandre.englebert@uclouvain.be::b0757b6a-29d4-46f9-b039-bba5d0f2f724" providerId="AD" clId="Web-{AA38BDFE-550B-2B7D-82B3-F67C2DC48BE4}" dt="2021-10-28T12:17:10.941" v="144" actId="20577"/>
          <ac:spMkLst>
            <pc:docMk/>
            <pc:sldMk cId="0" sldId="257"/>
            <ac:spMk id="263" creationId="{00000000-0000-0000-0000-000000000000}"/>
          </ac:spMkLst>
        </pc:spChg>
      </pc:sldChg>
      <pc:sldChg chg="ord">
        <pc:chgData name="Alexandre Englebert" userId="S::alexandre.englebert@uclouvain.be::b0757b6a-29d4-46f9-b039-bba5d0f2f724" providerId="AD" clId="Web-{AA38BDFE-550B-2B7D-82B3-F67C2DC48BE4}" dt="2021-10-28T12:17:14.832" v="145"/>
        <pc:sldMkLst>
          <pc:docMk/>
          <pc:sldMk cId="2385698372" sldId="263"/>
        </pc:sldMkLst>
      </pc:sld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9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0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4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3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1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5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6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9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0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1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2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3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7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9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6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6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2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4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5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6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9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8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3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4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8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7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8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9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90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91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99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0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0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0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0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0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10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12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13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14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1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1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1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2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21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2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2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25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26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2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29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0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1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2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3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41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4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4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45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46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8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5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51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52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54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55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56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5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5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60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1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62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63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4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65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66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67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68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7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71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72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73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74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75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1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82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84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8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8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9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9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9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93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95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96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97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99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0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1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0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4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0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09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1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2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3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4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5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6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24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2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2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2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1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3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3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35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36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37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38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39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4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3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4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45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6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4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0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1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5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4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5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6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7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58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18" Type="http://schemas.openxmlformats.org/officeDocument/2006/relationships/image" Target="../media/image5.jpeg"/><Relationship Id="rId26" Type="http://schemas.openxmlformats.org/officeDocument/2006/relationships/image" Target="../media/image13.png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8.jpe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4.png"/><Relationship Id="rId25" Type="http://schemas.openxmlformats.org/officeDocument/2006/relationships/image" Target="../media/image12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3.png"/><Relationship Id="rId20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image" Target="../media/image11.png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23" Type="http://schemas.openxmlformats.org/officeDocument/2006/relationships/image" Target="../media/image10.png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6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Relationship Id="rId22" Type="http://schemas.openxmlformats.org/officeDocument/2006/relationships/image" Target="../media/image9.jpeg"/><Relationship Id="rId27" Type="http://schemas.openxmlformats.org/officeDocument/2006/relationships/image" Target="../media/image14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2.xml"/><Relationship Id="rId13" Type="http://schemas.openxmlformats.org/officeDocument/2006/relationships/theme" Target="../theme/theme3.xml"/><Relationship Id="rId3" Type="http://schemas.openxmlformats.org/officeDocument/2006/relationships/slideLayout" Target="../slideLayouts/slideLayout27.xml"/><Relationship Id="rId7" Type="http://schemas.openxmlformats.org/officeDocument/2006/relationships/slideLayout" Target="../slideLayouts/slideLayout31.xml"/><Relationship Id="rId12" Type="http://schemas.openxmlformats.org/officeDocument/2006/relationships/slideLayout" Target="../slideLayouts/slideLayout36.xml"/><Relationship Id="rId2" Type="http://schemas.openxmlformats.org/officeDocument/2006/relationships/slideLayout" Target="../slideLayouts/slideLayout26.xml"/><Relationship Id="rId1" Type="http://schemas.openxmlformats.org/officeDocument/2006/relationships/slideLayout" Target="../slideLayouts/slideLayout25.xml"/><Relationship Id="rId6" Type="http://schemas.openxmlformats.org/officeDocument/2006/relationships/slideLayout" Target="../slideLayouts/slideLayout30.xml"/><Relationship Id="rId11" Type="http://schemas.openxmlformats.org/officeDocument/2006/relationships/slideLayout" Target="../slideLayouts/slideLayout35.xml"/><Relationship Id="rId5" Type="http://schemas.openxmlformats.org/officeDocument/2006/relationships/slideLayout" Target="../slideLayouts/slideLayout29.xml"/><Relationship Id="rId10" Type="http://schemas.openxmlformats.org/officeDocument/2006/relationships/slideLayout" Target="../slideLayouts/slideLayout34.xml"/><Relationship Id="rId4" Type="http://schemas.openxmlformats.org/officeDocument/2006/relationships/slideLayout" Target="../slideLayouts/slideLayout28.xml"/><Relationship Id="rId9" Type="http://schemas.openxmlformats.org/officeDocument/2006/relationships/slideLayout" Target="../slideLayouts/slideLayout33.xml"/><Relationship Id="rId14" Type="http://schemas.openxmlformats.org/officeDocument/2006/relationships/image" Target="../media/image1.png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4.xml"/><Relationship Id="rId13" Type="http://schemas.openxmlformats.org/officeDocument/2006/relationships/theme" Target="../theme/theme4.xml"/><Relationship Id="rId3" Type="http://schemas.openxmlformats.org/officeDocument/2006/relationships/slideLayout" Target="../slideLayouts/slideLayout39.xml"/><Relationship Id="rId7" Type="http://schemas.openxmlformats.org/officeDocument/2006/relationships/slideLayout" Target="../slideLayouts/slideLayout43.xml"/><Relationship Id="rId12" Type="http://schemas.openxmlformats.org/officeDocument/2006/relationships/slideLayout" Target="../slideLayouts/slideLayout48.xml"/><Relationship Id="rId2" Type="http://schemas.openxmlformats.org/officeDocument/2006/relationships/slideLayout" Target="../slideLayouts/slideLayout38.xml"/><Relationship Id="rId1" Type="http://schemas.openxmlformats.org/officeDocument/2006/relationships/slideLayout" Target="../slideLayouts/slideLayout37.xml"/><Relationship Id="rId6" Type="http://schemas.openxmlformats.org/officeDocument/2006/relationships/slideLayout" Target="../slideLayouts/slideLayout42.xml"/><Relationship Id="rId11" Type="http://schemas.openxmlformats.org/officeDocument/2006/relationships/slideLayout" Target="../slideLayouts/slideLayout47.xml"/><Relationship Id="rId5" Type="http://schemas.openxmlformats.org/officeDocument/2006/relationships/slideLayout" Target="../slideLayouts/slideLayout41.xml"/><Relationship Id="rId10" Type="http://schemas.openxmlformats.org/officeDocument/2006/relationships/slideLayout" Target="../slideLayouts/slideLayout46.xml"/><Relationship Id="rId4" Type="http://schemas.openxmlformats.org/officeDocument/2006/relationships/slideLayout" Target="../slideLayouts/slideLayout40.xml"/><Relationship Id="rId9" Type="http://schemas.openxmlformats.org/officeDocument/2006/relationships/slideLayout" Target="../slideLayouts/slideLayout45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6.xml"/><Relationship Id="rId13" Type="http://schemas.openxmlformats.org/officeDocument/2006/relationships/theme" Target="../theme/theme5.xml"/><Relationship Id="rId3" Type="http://schemas.openxmlformats.org/officeDocument/2006/relationships/slideLayout" Target="../slideLayouts/slideLayout51.xml"/><Relationship Id="rId7" Type="http://schemas.openxmlformats.org/officeDocument/2006/relationships/slideLayout" Target="../slideLayouts/slideLayout55.xml"/><Relationship Id="rId12" Type="http://schemas.openxmlformats.org/officeDocument/2006/relationships/slideLayout" Target="../slideLayouts/slideLayout60.xml"/><Relationship Id="rId2" Type="http://schemas.openxmlformats.org/officeDocument/2006/relationships/slideLayout" Target="../slideLayouts/slideLayout50.xml"/><Relationship Id="rId1" Type="http://schemas.openxmlformats.org/officeDocument/2006/relationships/slideLayout" Target="../slideLayouts/slideLayout49.xml"/><Relationship Id="rId6" Type="http://schemas.openxmlformats.org/officeDocument/2006/relationships/slideLayout" Target="../slideLayouts/slideLayout54.xml"/><Relationship Id="rId11" Type="http://schemas.openxmlformats.org/officeDocument/2006/relationships/slideLayout" Target="../slideLayouts/slideLayout59.xml"/><Relationship Id="rId5" Type="http://schemas.openxmlformats.org/officeDocument/2006/relationships/slideLayout" Target="../slideLayouts/slideLayout53.xml"/><Relationship Id="rId10" Type="http://schemas.openxmlformats.org/officeDocument/2006/relationships/slideLayout" Target="../slideLayouts/slideLayout58.xml"/><Relationship Id="rId4" Type="http://schemas.openxmlformats.org/officeDocument/2006/relationships/slideLayout" Target="../slideLayouts/slideLayout52.xml"/><Relationship Id="rId9" Type="http://schemas.openxmlformats.org/officeDocument/2006/relationships/slideLayout" Target="../slideLayouts/slideLayout57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68.xml"/><Relationship Id="rId13" Type="http://schemas.openxmlformats.org/officeDocument/2006/relationships/theme" Target="../theme/theme6.xml"/><Relationship Id="rId3" Type="http://schemas.openxmlformats.org/officeDocument/2006/relationships/slideLayout" Target="../slideLayouts/slideLayout63.xml"/><Relationship Id="rId7" Type="http://schemas.openxmlformats.org/officeDocument/2006/relationships/slideLayout" Target="../slideLayouts/slideLayout67.xml"/><Relationship Id="rId12" Type="http://schemas.openxmlformats.org/officeDocument/2006/relationships/slideLayout" Target="../slideLayouts/slideLayout72.xml"/><Relationship Id="rId2" Type="http://schemas.openxmlformats.org/officeDocument/2006/relationships/slideLayout" Target="../slideLayouts/slideLayout62.xml"/><Relationship Id="rId1" Type="http://schemas.openxmlformats.org/officeDocument/2006/relationships/slideLayout" Target="../slideLayouts/slideLayout61.xml"/><Relationship Id="rId6" Type="http://schemas.openxmlformats.org/officeDocument/2006/relationships/slideLayout" Target="../slideLayouts/slideLayout66.xml"/><Relationship Id="rId11" Type="http://schemas.openxmlformats.org/officeDocument/2006/relationships/slideLayout" Target="../slideLayouts/slideLayout71.xml"/><Relationship Id="rId5" Type="http://schemas.openxmlformats.org/officeDocument/2006/relationships/slideLayout" Target="../slideLayouts/slideLayout65.xml"/><Relationship Id="rId10" Type="http://schemas.openxmlformats.org/officeDocument/2006/relationships/slideLayout" Target="../slideLayouts/slideLayout70.xml"/><Relationship Id="rId4" Type="http://schemas.openxmlformats.org/officeDocument/2006/relationships/slideLayout" Target="../slideLayouts/slideLayout64.xml"/><Relationship Id="rId9" Type="http://schemas.openxmlformats.org/officeDocument/2006/relationships/slideLayout" Target="../slideLayouts/slideLayout6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Image 6" descr="Une image contenant texte&#10;&#10;Description générée automatiquement"/>
          <p:cNvPicPr/>
          <p:nvPr/>
        </p:nvPicPr>
        <p:blipFill>
          <a:blip r:embed="rId14"/>
          <a:stretch/>
        </p:blipFill>
        <p:spPr>
          <a:xfrm>
            <a:off x="264960" y="267480"/>
            <a:ext cx="7643160" cy="721440"/>
          </a:xfrm>
          <a:prstGeom prst="rect">
            <a:avLst/>
          </a:prstGeom>
          <a:ln>
            <a:noFill/>
          </a:ln>
        </p:spPr>
      </p:pic>
      <p:sp>
        <p:nvSpPr>
          <p:cNvPr id="19" name="PlaceHolder 1"/>
          <p:cNvSpPr>
            <a:spLocks noGrp="1"/>
          </p:cNvSpPr>
          <p:nvPr>
            <p:ph type="title"/>
          </p:nvPr>
        </p:nvSpPr>
        <p:spPr>
          <a:xfrm>
            <a:off x="896040" y="2055960"/>
            <a:ext cx="10515240" cy="132516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ctr">
              <a:lnSpc>
                <a:spcPct val="90000"/>
              </a:lnSpc>
            </a:pPr>
            <a:r>
              <a:rPr lang="en-US" sz="4000" b="0" strike="noStrike" spc="-1">
                <a:solidFill>
                  <a:srgbClr val="FFFFFF"/>
                </a:solidFill>
                <a:latin typeface="Calibri"/>
              </a:rPr>
              <a:t>Click to edit Master title style</a:t>
            </a:r>
            <a:endParaRPr lang="fr-FR" sz="4000" b="0" strike="noStrike" spc="-1">
              <a:solidFill>
                <a:srgbClr val="000000"/>
              </a:solidFill>
              <a:latin typeface="Corbe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-144720" y="6311160"/>
            <a:ext cx="12336480" cy="546480"/>
            <a:chOff x="-144720" y="6311160"/>
            <a:chExt cx="12336480" cy="546480"/>
          </a:xfrm>
        </p:grpSpPr>
        <p:sp>
          <p:nvSpPr>
            <p:cNvPr id="3" name="CustomShape 3"/>
            <p:cNvSpPr/>
            <p:nvPr/>
          </p:nvSpPr>
          <p:spPr>
            <a:xfrm>
              <a:off x="0" y="6311160"/>
              <a:ext cx="12191760" cy="54324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/>
          </p:style>
        </p:sp>
        <p:pic>
          <p:nvPicPr>
            <p:cNvPr id="4" name="Image 4" descr="Une image contenant lumière&#10;&#10;Description générée automatiquement"/>
            <p:cNvPicPr/>
            <p:nvPr/>
          </p:nvPicPr>
          <p:blipFill>
            <a:blip r:embed="rId15"/>
            <a:stretch/>
          </p:blipFill>
          <p:spPr>
            <a:xfrm>
              <a:off x="1983240" y="6328800"/>
              <a:ext cx="1127520" cy="46368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5" name="Image 5"/>
            <p:cNvPicPr/>
            <p:nvPr/>
          </p:nvPicPr>
          <p:blipFill>
            <a:blip r:embed="rId16"/>
            <a:stretch/>
          </p:blipFill>
          <p:spPr>
            <a:xfrm>
              <a:off x="1020240" y="6380280"/>
              <a:ext cx="823320" cy="42228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6" name="Image 6"/>
            <p:cNvPicPr/>
            <p:nvPr/>
          </p:nvPicPr>
          <p:blipFill>
            <a:blip r:embed="rId17"/>
            <a:stretch/>
          </p:blipFill>
          <p:spPr>
            <a:xfrm>
              <a:off x="-144720" y="6428880"/>
              <a:ext cx="1212840" cy="3222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7" name="Image 7"/>
            <p:cNvPicPr/>
            <p:nvPr/>
          </p:nvPicPr>
          <p:blipFill>
            <a:blip r:embed="rId18"/>
            <a:stretch/>
          </p:blipFill>
          <p:spPr>
            <a:xfrm>
              <a:off x="5179680" y="6385320"/>
              <a:ext cx="627480" cy="4723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8" name="Image 8"/>
            <p:cNvPicPr/>
            <p:nvPr/>
          </p:nvPicPr>
          <p:blipFill>
            <a:blip r:embed="rId19"/>
            <a:stretch/>
          </p:blipFill>
          <p:spPr>
            <a:xfrm>
              <a:off x="4186440" y="6406200"/>
              <a:ext cx="858600" cy="4291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9" name="Image 9"/>
            <p:cNvPicPr/>
            <p:nvPr/>
          </p:nvPicPr>
          <p:blipFill>
            <a:blip r:embed="rId20"/>
            <a:srcRect t="17485"/>
            <a:stretch/>
          </p:blipFill>
          <p:spPr>
            <a:xfrm>
              <a:off x="3113640" y="6355080"/>
              <a:ext cx="990000" cy="4723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0" name="Image 10"/>
            <p:cNvPicPr/>
            <p:nvPr/>
          </p:nvPicPr>
          <p:blipFill>
            <a:blip r:embed="rId21"/>
            <a:stretch/>
          </p:blipFill>
          <p:spPr>
            <a:xfrm>
              <a:off x="9184320" y="6428880"/>
              <a:ext cx="1174680" cy="2703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1" name="Image 11" descr="Une image contenant texte&#10;&#10;Description générée automatiquement"/>
            <p:cNvPicPr/>
            <p:nvPr/>
          </p:nvPicPr>
          <p:blipFill>
            <a:blip r:embed="rId22"/>
            <a:stretch/>
          </p:blipFill>
          <p:spPr>
            <a:xfrm>
              <a:off x="8455320" y="6393600"/>
              <a:ext cx="590040" cy="3261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2" name="Image 12"/>
            <p:cNvPicPr/>
            <p:nvPr/>
          </p:nvPicPr>
          <p:blipFill>
            <a:blip r:embed="rId23"/>
            <a:stretch/>
          </p:blipFill>
          <p:spPr>
            <a:xfrm>
              <a:off x="7499880" y="6393960"/>
              <a:ext cx="788040" cy="3438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3" name="Image 13" descr="Une image contenant texte, signe, clipart&#10;&#10;Description générée automatiquement"/>
            <p:cNvPicPr/>
            <p:nvPr/>
          </p:nvPicPr>
          <p:blipFill>
            <a:blip r:embed="rId24"/>
            <a:stretch/>
          </p:blipFill>
          <p:spPr>
            <a:xfrm>
              <a:off x="6547680" y="6429960"/>
              <a:ext cx="788040" cy="2829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4" name="Image 14"/>
            <p:cNvPicPr/>
            <p:nvPr/>
          </p:nvPicPr>
          <p:blipFill>
            <a:blip r:embed="rId25"/>
            <a:stretch/>
          </p:blipFill>
          <p:spPr>
            <a:xfrm>
              <a:off x="5940360" y="6328800"/>
              <a:ext cx="462960" cy="51444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5" name="Image 15"/>
            <p:cNvPicPr/>
            <p:nvPr/>
          </p:nvPicPr>
          <p:blipFill>
            <a:blip r:embed="rId26"/>
            <a:srcRect t="26379" b="28723"/>
            <a:stretch/>
          </p:blipFill>
          <p:spPr>
            <a:xfrm>
              <a:off x="10401840" y="6403320"/>
              <a:ext cx="848880" cy="380880"/>
            </a:xfrm>
            <a:prstGeom prst="rect">
              <a:avLst/>
            </a:prstGeom>
            <a:ln>
              <a:noFill/>
            </a:ln>
          </p:spPr>
        </p:pic>
      </p:grpSp>
      <p:pic>
        <p:nvPicPr>
          <p:cNvPr id="16" name="Image 18" descr="Une image contenant texte&#10;&#10;Description générée automatiquement"/>
          <p:cNvPicPr/>
          <p:nvPr/>
        </p:nvPicPr>
        <p:blipFill>
          <a:blip r:embed="rId27"/>
          <a:stretch/>
        </p:blipFill>
        <p:spPr>
          <a:xfrm>
            <a:off x="11315880" y="6375240"/>
            <a:ext cx="694800" cy="372240"/>
          </a:xfrm>
          <a:prstGeom prst="rect">
            <a:avLst/>
          </a:prstGeom>
          <a:ln>
            <a:noFill/>
          </a:ln>
        </p:spPr>
      </p:pic>
      <p:sp>
        <p:nvSpPr>
          <p:cNvPr id="17" name="PlaceHolder 4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800" b="0" strike="noStrike" spc="-1">
                <a:solidFill>
                  <a:srgbClr val="FFFFFF"/>
                </a:solidFill>
                <a:latin typeface="Avenir Book"/>
              </a:rPr>
              <a:t>Fai clic per modificare il formato del testo della struttura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Secondo livello struttura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Terzo livello struttura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Quarto livello struttura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Quinto livello struttura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Sesto livello struttura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Settimo livello struttura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838080" y="365040"/>
            <a:ext cx="10515240" cy="132516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90000"/>
              </a:lnSpc>
            </a:pPr>
            <a:r>
              <a:rPr lang="en-US" sz="4000" b="0" strike="noStrike" spc="-1">
                <a:solidFill>
                  <a:srgbClr val="FFFFFF"/>
                </a:solidFill>
                <a:latin typeface="Avenir Book"/>
              </a:rPr>
              <a:t>Click to edit Master title style</a:t>
            </a:r>
            <a:endParaRPr lang="fr-FR" sz="40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5" name="PlaceHolder 2"/>
          <p:cNvSpPr>
            <a:spLocks noGrp="1"/>
          </p:cNvSpPr>
          <p:nvPr>
            <p:ph type="body"/>
          </p:nvPr>
        </p:nvSpPr>
        <p:spPr>
          <a:xfrm>
            <a:off x="838080" y="1825560"/>
            <a:ext cx="10515240" cy="3859560"/>
          </a:xfrm>
          <a:prstGeom prst="rect">
            <a:avLst/>
          </a:prstGeom>
        </p:spPr>
        <p:txBody>
          <a:bodyPr>
            <a:noAutofit/>
          </a:bodyPr>
          <a:lstStyle/>
          <a:p>
            <a:pPr marL="228600" indent="-228240">
              <a:lnSpc>
                <a:spcPct val="90000"/>
              </a:lnSpc>
              <a:spcBef>
                <a:spcPts val="1001"/>
              </a:spcBef>
              <a:buClr>
                <a:srgbClr val="FFFFFF"/>
              </a:buClr>
              <a:buFont typeface="Arial"/>
              <a:buChar char="•"/>
            </a:pPr>
            <a:r>
              <a:rPr lang="en-US" sz="2800" b="0" strike="noStrike" spc="-1">
                <a:solidFill>
                  <a:srgbClr val="FFFFFF"/>
                </a:solidFill>
                <a:latin typeface="Calibri"/>
              </a:rPr>
              <a:t>Click to edit Master text styles</a:t>
            </a:r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  <a:p>
            <a:pPr marL="685800" lvl="1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400" b="0" strike="noStrike" spc="-1">
                <a:solidFill>
                  <a:srgbClr val="FFFFFF"/>
                </a:solidFill>
                <a:latin typeface="Calibri"/>
              </a:rPr>
              <a:t>Second level</a:t>
            </a:r>
            <a:endParaRPr lang="fr-FR" sz="2400" b="0" strike="noStrike" spc="-1">
              <a:solidFill>
                <a:srgbClr val="FFFFFF"/>
              </a:solidFill>
              <a:latin typeface="Avenir Book"/>
            </a:endParaRPr>
          </a:p>
          <a:p>
            <a:pPr marL="1143000" lvl="2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000" b="0" strike="noStrike" spc="-1">
                <a:solidFill>
                  <a:srgbClr val="FFFFFF"/>
                </a:solidFill>
                <a:latin typeface="Calibri"/>
              </a:rPr>
              <a:t>Third level</a:t>
            </a:r>
            <a:endParaRPr lang="fr-FR" sz="2000" b="0" strike="noStrike" spc="-1">
              <a:solidFill>
                <a:srgbClr val="FFFFFF"/>
              </a:solidFill>
              <a:latin typeface="Avenir Book"/>
            </a:endParaRPr>
          </a:p>
          <a:p>
            <a:pPr marL="1600200" lvl="3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Calibri"/>
              </a:rPr>
              <a:t>Fourth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  <a:p>
            <a:pPr marL="2057400" lvl="4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Calibri"/>
              </a:rPr>
              <a:t>Fifth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" name="PlaceHolder 1"/>
          <p:cNvSpPr>
            <a:spLocks noGrp="1"/>
          </p:cNvSpPr>
          <p:nvPr>
            <p:ph type="title"/>
          </p:nvPr>
        </p:nvSpPr>
        <p:spPr>
          <a:xfrm>
            <a:off x="831960" y="1709640"/>
            <a:ext cx="10515240" cy="2852280"/>
          </a:xfrm>
          <a:prstGeom prst="rect">
            <a:avLst/>
          </a:prstGeom>
        </p:spPr>
        <p:txBody>
          <a:bodyPr anchor="b">
            <a:noAutofit/>
          </a:bodyPr>
          <a:lstStyle/>
          <a:p>
            <a:pPr>
              <a:lnSpc>
                <a:spcPct val="90000"/>
              </a:lnSpc>
            </a:pPr>
            <a:r>
              <a:rPr lang="en-US" sz="6000" b="0" strike="noStrike" spc="-1">
                <a:solidFill>
                  <a:srgbClr val="FFFFFF"/>
                </a:solidFill>
                <a:latin typeface="Calibri"/>
              </a:rPr>
              <a:t>Click to edit Master title style</a:t>
            </a:r>
            <a:endParaRPr lang="fr-FR" sz="60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93" name="PlaceHolder 2"/>
          <p:cNvSpPr>
            <a:spLocks noGrp="1"/>
          </p:cNvSpPr>
          <p:nvPr>
            <p:ph type="body"/>
          </p:nvPr>
        </p:nvSpPr>
        <p:spPr>
          <a:xfrm>
            <a:off x="831960" y="4589640"/>
            <a:ext cx="10515240" cy="1499760"/>
          </a:xfrm>
          <a:prstGeom prst="rect">
            <a:avLst/>
          </a:prstGeom>
        </p:spPr>
        <p:txBody>
          <a:bodyPr>
            <a:noAutofit/>
          </a:bodyPr>
          <a:lstStyle/>
          <a:p>
            <a:pPr>
              <a:lnSpc>
                <a:spcPct val="90000"/>
              </a:lnSpc>
              <a:spcBef>
                <a:spcPts val="1001"/>
              </a:spcBef>
              <a:tabLst>
                <a:tab pos="0" algn="l"/>
              </a:tabLst>
            </a:pPr>
            <a:r>
              <a:rPr lang="en-US" sz="2400" b="0" strike="noStrike" spc="-1">
                <a:solidFill>
                  <a:srgbClr val="8B8B8B"/>
                </a:solidFill>
                <a:latin typeface="Avenir Book"/>
              </a:rPr>
              <a:t>Click to edit Master text styles</a:t>
            </a:r>
            <a:endParaRPr lang="fr-FR" sz="2400" b="0" strike="noStrike" spc="-1">
              <a:solidFill>
                <a:srgbClr val="FFFFFF"/>
              </a:solidFill>
              <a:latin typeface="Avenir Book"/>
            </a:endParaRPr>
          </a:p>
        </p:txBody>
      </p:sp>
      <p:pic>
        <p:nvPicPr>
          <p:cNvPr id="94" name="Image 6" descr="Une image contenant texte&#10;&#10;Description générée automatiquement"/>
          <p:cNvPicPr/>
          <p:nvPr/>
        </p:nvPicPr>
        <p:blipFill>
          <a:blip r:embed="rId14"/>
          <a:stretch/>
        </p:blipFill>
        <p:spPr>
          <a:xfrm>
            <a:off x="197640" y="252000"/>
            <a:ext cx="3730320" cy="352080"/>
          </a:xfrm>
          <a:prstGeom prst="rect">
            <a:avLst/>
          </a:prstGeom>
          <a:ln>
            <a:noFill/>
          </a:ln>
        </p:spPr>
      </p:pic>
      <p:sp>
        <p:nvSpPr>
          <p:cNvPr id="95" name="PlaceHolder 3"/>
          <p:cNvSpPr>
            <a:spLocks noGrp="1"/>
          </p:cNvSpPr>
          <p:nvPr>
            <p:ph type="dt"/>
          </p:nvPr>
        </p:nvSpPr>
        <p:spPr>
          <a:xfrm>
            <a:off x="8380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100000"/>
              </a:lnSpc>
            </a:pPr>
            <a:fld id="{74A15963-3BE0-49C8-AC85-C8D606D2A283}" type="datetime">
              <a:rPr lang="en-US" sz="1200" b="0" strike="noStrike" spc="-1">
                <a:solidFill>
                  <a:srgbClr val="8B8B8B"/>
                </a:solidFill>
                <a:latin typeface="Corbel"/>
              </a:rPr>
              <a:t>10/29/2021</a:t>
            </a:fld>
            <a:endParaRPr lang="it-IT" sz="1200" b="0" strike="noStrike" spc="-1">
              <a:latin typeface="Times New Roman"/>
            </a:endParaRPr>
          </a:p>
        </p:txBody>
      </p:sp>
      <p:sp>
        <p:nvSpPr>
          <p:cNvPr id="96" name="PlaceHolder 4"/>
          <p:cNvSpPr>
            <a:spLocks noGrp="1"/>
          </p:cNvSpPr>
          <p:nvPr>
            <p:ph type="ftr"/>
          </p:nvPr>
        </p:nvSpPr>
        <p:spPr>
          <a:xfrm>
            <a:off x="4038480" y="6356520"/>
            <a:ext cx="41144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endParaRPr lang="it-IT" sz="2400" b="0" strike="noStrike" spc="-1">
              <a:latin typeface="Times New Roman"/>
            </a:endParaRPr>
          </a:p>
        </p:txBody>
      </p:sp>
      <p:sp>
        <p:nvSpPr>
          <p:cNvPr id="97" name="PlaceHolder 5"/>
          <p:cNvSpPr>
            <a:spLocks noGrp="1"/>
          </p:cNvSpPr>
          <p:nvPr>
            <p:ph type="sldNum"/>
          </p:nvPr>
        </p:nvSpPr>
        <p:spPr>
          <a:xfrm>
            <a:off x="86104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r">
              <a:lnSpc>
                <a:spcPct val="100000"/>
              </a:lnSpc>
            </a:pPr>
            <a:fld id="{A95FC688-35B9-4CF1-A05B-EFCB74C878D6}" type="slidenum">
              <a:rPr lang="en-US" sz="1200" b="0" strike="noStrike" spc="-1">
                <a:solidFill>
                  <a:srgbClr val="8B8B8B"/>
                </a:solidFill>
                <a:latin typeface="Corbel"/>
              </a:rPr>
              <a:t>‹N°›</a:t>
            </a:fld>
            <a:endParaRPr lang="it-IT" sz="1200" b="0" strike="noStrike" spc="-1">
              <a:latin typeface="Times New Roman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5" r:id="rId1"/>
    <p:sldLayoutId id="2147483676" r:id="rId2"/>
    <p:sldLayoutId id="2147483677" r:id="rId3"/>
    <p:sldLayoutId id="2147483678" r:id="rId4"/>
    <p:sldLayoutId id="2147483679" r:id="rId5"/>
    <p:sldLayoutId id="2147483680" r:id="rId6"/>
    <p:sldLayoutId id="2147483681" r:id="rId7"/>
    <p:sldLayoutId id="2147483682" r:id="rId8"/>
    <p:sldLayoutId id="2147483683" r:id="rId9"/>
    <p:sldLayoutId id="2147483684" r:id="rId10"/>
    <p:sldLayoutId id="2147483685" r:id="rId11"/>
    <p:sldLayoutId id="2147483686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4" name="PlaceHolder 1"/>
          <p:cNvSpPr>
            <a:spLocks noGrp="1"/>
          </p:cNvSpPr>
          <p:nvPr>
            <p:ph type="title"/>
          </p:nvPr>
        </p:nvSpPr>
        <p:spPr>
          <a:xfrm>
            <a:off x="838080" y="365040"/>
            <a:ext cx="10515240" cy="132516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90000"/>
              </a:lnSpc>
            </a:pPr>
            <a:r>
              <a:rPr lang="en-US" sz="4000" b="0" strike="noStrike" spc="-1">
                <a:solidFill>
                  <a:srgbClr val="FFFFFF"/>
                </a:solidFill>
                <a:latin typeface="Calibri"/>
              </a:rPr>
              <a:t>Click to edit Master title style</a:t>
            </a:r>
            <a:endParaRPr lang="fr-FR" sz="40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35" name="PlaceHolder 2"/>
          <p:cNvSpPr>
            <a:spLocks noGrp="1"/>
          </p:cNvSpPr>
          <p:nvPr>
            <p:ph type="body"/>
          </p:nvPr>
        </p:nvSpPr>
        <p:spPr>
          <a:xfrm>
            <a:off x="838080" y="1825560"/>
            <a:ext cx="5181120" cy="4350960"/>
          </a:xfrm>
          <a:prstGeom prst="rect">
            <a:avLst/>
          </a:prstGeom>
        </p:spPr>
        <p:txBody>
          <a:bodyPr>
            <a:noAutofit/>
          </a:bodyPr>
          <a:lstStyle/>
          <a:p>
            <a:pPr marL="228600" indent="-228240">
              <a:lnSpc>
                <a:spcPct val="90000"/>
              </a:lnSpc>
              <a:spcBef>
                <a:spcPts val="1001"/>
              </a:spcBef>
              <a:buClr>
                <a:srgbClr val="FFFFFF"/>
              </a:buClr>
              <a:buFont typeface="Arial"/>
              <a:buChar char="•"/>
            </a:pPr>
            <a:r>
              <a:rPr lang="en-US" sz="2800" b="0" strike="noStrike" spc="-1">
                <a:solidFill>
                  <a:srgbClr val="FFFFFF"/>
                </a:solidFill>
                <a:latin typeface="Avenir Book"/>
              </a:rPr>
              <a:t>Click to edit Master text styles</a:t>
            </a:r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  <a:p>
            <a:pPr marL="685800" lvl="1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400" b="0" strike="noStrike" spc="-1">
                <a:solidFill>
                  <a:srgbClr val="FFFFFF"/>
                </a:solidFill>
                <a:latin typeface="Avenir Book"/>
              </a:rPr>
              <a:t>Second level</a:t>
            </a:r>
            <a:endParaRPr lang="fr-FR" sz="2400" b="0" strike="noStrike" spc="-1">
              <a:solidFill>
                <a:srgbClr val="FFFFFF"/>
              </a:solidFill>
              <a:latin typeface="Avenir Book"/>
            </a:endParaRPr>
          </a:p>
          <a:p>
            <a:pPr marL="1143000" lvl="2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000" b="0" strike="noStrike" spc="-1">
                <a:solidFill>
                  <a:srgbClr val="FFFFFF"/>
                </a:solidFill>
                <a:latin typeface="Avenir Book"/>
              </a:rPr>
              <a:t>Third level</a:t>
            </a:r>
            <a:endParaRPr lang="fr-FR" sz="2000" b="0" strike="noStrike" spc="-1">
              <a:solidFill>
                <a:srgbClr val="FFFFFF"/>
              </a:solidFill>
              <a:latin typeface="Avenir Book"/>
            </a:endParaRPr>
          </a:p>
          <a:p>
            <a:pPr marL="1600200" lvl="3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Avenir Book"/>
              </a:rPr>
              <a:t>Fourth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  <a:p>
            <a:pPr marL="2057400" lvl="4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Avenir Book"/>
              </a:rPr>
              <a:t>Fifth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6" name="PlaceHolder 3"/>
          <p:cNvSpPr>
            <a:spLocks noGrp="1"/>
          </p:cNvSpPr>
          <p:nvPr>
            <p:ph type="body"/>
          </p:nvPr>
        </p:nvSpPr>
        <p:spPr>
          <a:xfrm>
            <a:off x="6172200" y="1825560"/>
            <a:ext cx="5181120" cy="4350960"/>
          </a:xfrm>
          <a:prstGeom prst="rect">
            <a:avLst/>
          </a:prstGeom>
        </p:spPr>
        <p:txBody>
          <a:bodyPr>
            <a:noAutofit/>
          </a:bodyPr>
          <a:lstStyle/>
          <a:p>
            <a:pPr marL="228600" indent="-228240">
              <a:lnSpc>
                <a:spcPct val="90000"/>
              </a:lnSpc>
              <a:spcBef>
                <a:spcPts val="1001"/>
              </a:spcBef>
              <a:buClr>
                <a:srgbClr val="FFFFFF"/>
              </a:buClr>
              <a:buFont typeface="Arial"/>
              <a:buChar char="•"/>
            </a:pPr>
            <a:r>
              <a:rPr lang="en-US" sz="2800" b="0" strike="noStrike" spc="-1">
                <a:solidFill>
                  <a:srgbClr val="FFFFFF"/>
                </a:solidFill>
                <a:latin typeface="Avenir Book"/>
              </a:rPr>
              <a:t>Click to edit Master text styles</a:t>
            </a:r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  <a:p>
            <a:pPr marL="685800" lvl="1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400" b="0" strike="noStrike" spc="-1">
                <a:solidFill>
                  <a:srgbClr val="FFFFFF"/>
                </a:solidFill>
                <a:latin typeface="Avenir Book"/>
              </a:rPr>
              <a:t>Second level</a:t>
            </a:r>
            <a:endParaRPr lang="fr-FR" sz="2400" b="0" strike="noStrike" spc="-1">
              <a:solidFill>
                <a:srgbClr val="FFFFFF"/>
              </a:solidFill>
              <a:latin typeface="Avenir Book"/>
            </a:endParaRPr>
          </a:p>
          <a:p>
            <a:pPr marL="1143000" lvl="2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000" b="0" strike="noStrike" spc="-1">
                <a:solidFill>
                  <a:srgbClr val="FFFFFF"/>
                </a:solidFill>
                <a:latin typeface="Avenir Book"/>
              </a:rPr>
              <a:t>Third level</a:t>
            </a:r>
            <a:endParaRPr lang="fr-FR" sz="2000" b="0" strike="noStrike" spc="-1">
              <a:solidFill>
                <a:srgbClr val="FFFFFF"/>
              </a:solidFill>
              <a:latin typeface="Avenir Book"/>
            </a:endParaRPr>
          </a:p>
          <a:p>
            <a:pPr marL="1600200" lvl="3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Avenir Book"/>
              </a:rPr>
              <a:t>Fourth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  <a:p>
            <a:pPr marL="2057400" lvl="4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Avenir Book"/>
              </a:rPr>
              <a:t>Fifth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137" name="PlaceHolder 4"/>
          <p:cNvSpPr>
            <a:spLocks noGrp="1"/>
          </p:cNvSpPr>
          <p:nvPr>
            <p:ph type="dt"/>
          </p:nvPr>
        </p:nvSpPr>
        <p:spPr>
          <a:xfrm>
            <a:off x="8380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100000"/>
              </a:lnSpc>
            </a:pPr>
            <a:fld id="{69C20FEB-6BE7-4FFD-A53B-9CAEF3B0B97C}" type="datetime">
              <a:rPr lang="en-US" sz="1200" b="0" strike="noStrike" spc="-1">
                <a:solidFill>
                  <a:srgbClr val="8B8B8B"/>
                </a:solidFill>
                <a:latin typeface="Corbel"/>
              </a:rPr>
              <a:t>10/29/2021</a:t>
            </a:fld>
            <a:endParaRPr lang="it-IT" sz="1200" b="0" strike="noStrike" spc="-1">
              <a:latin typeface="Times New Roman"/>
            </a:endParaRPr>
          </a:p>
        </p:txBody>
      </p:sp>
      <p:sp>
        <p:nvSpPr>
          <p:cNvPr id="138" name="PlaceHolder 5"/>
          <p:cNvSpPr>
            <a:spLocks noGrp="1"/>
          </p:cNvSpPr>
          <p:nvPr>
            <p:ph type="ftr"/>
          </p:nvPr>
        </p:nvSpPr>
        <p:spPr>
          <a:xfrm>
            <a:off x="4038480" y="6356520"/>
            <a:ext cx="41144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endParaRPr lang="it-IT" sz="2400" b="0" strike="noStrike" spc="-1">
              <a:latin typeface="Times New Roman"/>
            </a:endParaRPr>
          </a:p>
        </p:txBody>
      </p:sp>
      <p:sp>
        <p:nvSpPr>
          <p:cNvPr id="139" name="PlaceHolder 6"/>
          <p:cNvSpPr>
            <a:spLocks noGrp="1"/>
          </p:cNvSpPr>
          <p:nvPr>
            <p:ph type="sldNum"/>
          </p:nvPr>
        </p:nvSpPr>
        <p:spPr>
          <a:xfrm>
            <a:off x="86104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r">
              <a:lnSpc>
                <a:spcPct val="100000"/>
              </a:lnSpc>
            </a:pPr>
            <a:fld id="{E613F8FE-27C1-43E5-8D96-2EE590FB573A}" type="slidenum">
              <a:rPr lang="en-US" sz="1200" b="0" strike="noStrike" spc="-1">
                <a:solidFill>
                  <a:srgbClr val="8B8B8B"/>
                </a:solidFill>
                <a:latin typeface="Corbel"/>
              </a:rPr>
              <a:t>‹N°›</a:t>
            </a:fld>
            <a:endParaRPr lang="it-IT" sz="1200" b="0" strike="noStrike" spc="-1">
              <a:latin typeface="Times New Roman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88" r:id="rId1"/>
    <p:sldLayoutId id="2147483689" r:id="rId2"/>
    <p:sldLayoutId id="2147483690" r:id="rId3"/>
    <p:sldLayoutId id="2147483691" r:id="rId4"/>
    <p:sldLayoutId id="2147483692" r:id="rId5"/>
    <p:sldLayoutId id="2147483693" r:id="rId6"/>
    <p:sldLayoutId id="2147483694" r:id="rId7"/>
    <p:sldLayoutId id="2147483695" r:id="rId8"/>
    <p:sldLayoutId id="2147483696" r:id="rId9"/>
    <p:sldLayoutId id="2147483697" r:id="rId10"/>
    <p:sldLayoutId id="2147483698" r:id="rId11"/>
    <p:sldLayoutId id="2147483699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6" name="PlaceHolder 1"/>
          <p:cNvSpPr>
            <a:spLocks noGrp="1"/>
          </p:cNvSpPr>
          <p:nvPr>
            <p:ph type="dt"/>
          </p:nvPr>
        </p:nvSpPr>
        <p:spPr>
          <a:xfrm>
            <a:off x="8380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100000"/>
              </a:lnSpc>
            </a:pPr>
            <a:fld id="{3B90B329-BE7F-48FC-941B-46E33CAC5D32}" type="datetime">
              <a:rPr lang="en-US" sz="1200" b="0" strike="noStrike" spc="-1">
                <a:solidFill>
                  <a:srgbClr val="8B8B8B"/>
                </a:solidFill>
                <a:latin typeface="Corbel"/>
              </a:rPr>
              <a:t>10/29/2021</a:t>
            </a:fld>
            <a:endParaRPr lang="it-IT" sz="1200" b="0" strike="noStrike" spc="-1">
              <a:latin typeface="Times New Roman"/>
            </a:endParaRPr>
          </a:p>
        </p:txBody>
      </p:sp>
      <p:sp>
        <p:nvSpPr>
          <p:cNvPr id="177" name="PlaceHolder 2"/>
          <p:cNvSpPr>
            <a:spLocks noGrp="1"/>
          </p:cNvSpPr>
          <p:nvPr>
            <p:ph type="ftr"/>
          </p:nvPr>
        </p:nvSpPr>
        <p:spPr>
          <a:xfrm>
            <a:off x="4038480" y="6356520"/>
            <a:ext cx="41144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endParaRPr lang="it-IT" sz="2400" b="0" strike="noStrike" spc="-1">
              <a:latin typeface="Times New Roman"/>
            </a:endParaRPr>
          </a:p>
        </p:txBody>
      </p:sp>
      <p:sp>
        <p:nvSpPr>
          <p:cNvPr id="178" name="PlaceHolder 3"/>
          <p:cNvSpPr>
            <a:spLocks noGrp="1"/>
          </p:cNvSpPr>
          <p:nvPr>
            <p:ph type="sldNum"/>
          </p:nvPr>
        </p:nvSpPr>
        <p:spPr>
          <a:xfrm>
            <a:off x="86104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r">
              <a:lnSpc>
                <a:spcPct val="100000"/>
              </a:lnSpc>
            </a:pPr>
            <a:fld id="{D7E7AAA1-C678-4DF8-A3D9-BB8BA80C76BA}" type="slidenum">
              <a:rPr lang="en-US" sz="1200" b="0" strike="noStrike" spc="-1">
                <a:solidFill>
                  <a:srgbClr val="8B8B8B"/>
                </a:solidFill>
                <a:latin typeface="Corbel"/>
              </a:rPr>
              <a:t>‹N°›</a:t>
            </a:fld>
            <a:endParaRPr lang="it-IT" sz="1200" b="0" strike="noStrike" spc="-1">
              <a:latin typeface="Times New Roman"/>
            </a:endParaRPr>
          </a:p>
        </p:txBody>
      </p:sp>
      <p:sp>
        <p:nvSpPr>
          <p:cNvPr id="179" name="PlaceHolder 4"/>
          <p:cNvSpPr>
            <a:spLocks noGrp="1"/>
          </p:cNvSpPr>
          <p:nvPr>
            <p:ph type="title"/>
          </p:nvPr>
        </p:nvSpPr>
        <p:spPr>
          <a:xfrm>
            <a:off x="609480" y="273600"/>
            <a:ext cx="10972440" cy="114480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r>
              <a:rPr lang="fr-FR" sz="1800" b="0" strike="noStrike" spc="-1">
                <a:solidFill>
                  <a:srgbClr val="000000"/>
                </a:solidFill>
                <a:latin typeface="Corbel"/>
              </a:rPr>
              <a:t>Fai clic per modificare il formato del testo del titolo</a:t>
            </a:r>
          </a:p>
        </p:txBody>
      </p:sp>
      <p:sp>
        <p:nvSpPr>
          <p:cNvPr id="180" name="PlaceHolder 5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800" b="0" strike="noStrike" spc="-1">
                <a:solidFill>
                  <a:srgbClr val="FFFFFF"/>
                </a:solidFill>
                <a:latin typeface="Avenir Book"/>
              </a:rPr>
              <a:t>Fai clic per modificare il formato del testo della struttura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Secondo livello struttura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Terzo livello struttura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Quarto livello struttura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Quinto livello struttura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Sesto livello struttura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Settimo livello struttura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01" r:id="rId1"/>
    <p:sldLayoutId id="2147483702" r:id="rId2"/>
    <p:sldLayoutId id="2147483703" r:id="rId3"/>
    <p:sldLayoutId id="2147483704" r:id="rId4"/>
    <p:sldLayoutId id="2147483705" r:id="rId5"/>
    <p:sldLayoutId id="2147483706" r:id="rId6"/>
    <p:sldLayoutId id="2147483707" r:id="rId7"/>
    <p:sldLayoutId id="2147483708" r:id="rId8"/>
    <p:sldLayoutId id="2147483709" r:id="rId9"/>
    <p:sldLayoutId id="2147483710" r:id="rId10"/>
    <p:sldLayoutId id="2147483711" r:id="rId11"/>
    <p:sldLayoutId id="2147483712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anchor="b">
            <a:noAutofit/>
          </a:bodyPr>
          <a:lstStyle/>
          <a:p>
            <a:pPr>
              <a:lnSpc>
                <a:spcPct val="90000"/>
              </a:lnSpc>
            </a:pPr>
            <a:r>
              <a:rPr lang="en-US" sz="3200" b="0" strike="noStrike" spc="-1">
                <a:solidFill>
                  <a:srgbClr val="FFFFFF"/>
                </a:solidFill>
                <a:latin typeface="Calibri"/>
              </a:rPr>
              <a:t>Click to edit Master title style</a:t>
            </a:r>
            <a:endParaRPr lang="fr-FR" sz="32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1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90000" tIns="45000" rIns="90000" bIns="45000">
            <a:noAutofit/>
          </a:bodyPr>
          <a:lstStyle/>
          <a:p>
            <a:pPr>
              <a:lnSpc>
                <a:spcPct val="100000"/>
              </a:lnSpc>
              <a:tabLst>
                <a:tab pos="0" algn="l"/>
              </a:tabLst>
            </a:pPr>
            <a:r>
              <a:rPr lang="en-US" sz="3200" b="0" strike="noStrike" spc="-1">
                <a:solidFill>
                  <a:srgbClr val="000000"/>
                </a:solidFill>
                <a:latin typeface="Corbel"/>
              </a:rPr>
              <a:t>Click icon to add picture</a:t>
            </a:r>
            <a:endParaRPr lang="fr-FR" sz="32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19" name="PlaceHolder 3"/>
          <p:cNvSpPr>
            <a:spLocks noGrp="1"/>
          </p:cNvSpPr>
          <p:nvPr>
            <p:ph type="body"/>
          </p:nvPr>
        </p:nvSpPr>
        <p:spPr>
          <a:xfrm>
            <a:off x="839880" y="2057400"/>
            <a:ext cx="3931920" cy="3811320"/>
          </a:xfrm>
          <a:prstGeom prst="rect">
            <a:avLst/>
          </a:prstGeom>
        </p:spPr>
        <p:txBody>
          <a:bodyPr>
            <a:noAutofit/>
          </a:bodyPr>
          <a:lstStyle/>
          <a:p>
            <a:pPr>
              <a:lnSpc>
                <a:spcPct val="90000"/>
              </a:lnSpc>
              <a:spcBef>
                <a:spcPts val="1001"/>
              </a:spcBef>
              <a:tabLst>
                <a:tab pos="0" algn="l"/>
              </a:tabLst>
            </a:pPr>
            <a:r>
              <a:rPr lang="en-US" sz="1600" b="0" strike="noStrike" spc="-1">
                <a:solidFill>
                  <a:srgbClr val="FFFFFF"/>
                </a:solidFill>
                <a:latin typeface="Avenir Book"/>
              </a:rPr>
              <a:t>Click to edit Master text styles</a:t>
            </a:r>
            <a:endParaRPr lang="fr-FR" sz="16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20" name="PlaceHolder 4"/>
          <p:cNvSpPr>
            <a:spLocks noGrp="1"/>
          </p:cNvSpPr>
          <p:nvPr>
            <p:ph type="dt"/>
          </p:nvPr>
        </p:nvSpPr>
        <p:spPr>
          <a:xfrm>
            <a:off x="8380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100000"/>
              </a:lnSpc>
            </a:pPr>
            <a:fld id="{23E48456-F32B-41A5-80D3-4B52F6105D1B}" type="datetime">
              <a:rPr lang="en-US" sz="1200" b="0" strike="noStrike" spc="-1">
                <a:solidFill>
                  <a:srgbClr val="8B8B8B"/>
                </a:solidFill>
                <a:latin typeface="Corbel"/>
              </a:rPr>
              <a:t>10/29/2021</a:t>
            </a:fld>
            <a:endParaRPr lang="it-IT" sz="1200" b="0" strike="noStrike" spc="-1">
              <a:latin typeface="Times New Roman"/>
            </a:endParaRPr>
          </a:p>
        </p:txBody>
      </p:sp>
      <p:sp>
        <p:nvSpPr>
          <p:cNvPr id="221" name="PlaceHolder 5"/>
          <p:cNvSpPr>
            <a:spLocks noGrp="1"/>
          </p:cNvSpPr>
          <p:nvPr>
            <p:ph type="ftr"/>
          </p:nvPr>
        </p:nvSpPr>
        <p:spPr>
          <a:xfrm>
            <a:off x="4038480" y="6356520"/>
            <a:ext cx="41144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endParaRPr lang="it-IT" sz="2400" b="0" strike="noStrike" spc="-1">
              <a:latin typeface="Times New Roman"/>
            </a:endParaRPr>
          </a:p>
        </p:txBody>
      </p:sp>
      <p:sp>
        <p:nvSpPr>
          <p:cNvPr id="222" name="PlaceHolder 6"/>
          <p:cNvSpPr>
            <a:spLocks noGrp="1"/>
          </p:cNvSpPr>
          <p:nvPr>
            <p:ph type="sldNum"/>
          </p:nvPr>
        </p:nvSpPr>
        <p:spPr>
          <a:xfrm>
            <a:off x="8610480" y="6356520"/>
            <a:ext cx="2742840" cy="36468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r">
              <a:lnSpc>
                <a:spcPct val="100000"/>
              </a:lnSpc>
            </a:pPr>
            <a:fld id="{D81E66A9-C660-4E5C-B9B2-8A69E867B412}" type="slidenum">
              <a:rPr lang="en-US" sz="1200" b="0" strike="noStrike" spc="-1">
                <a:solidFill>
                  <a:srgbClr val="8B8B8B"/>
                </a:solidFill>
                <a:latin typeface="Corbel"/>
              </a:rPr>
              <a:t>‹N°›</a:t>
            </a:fld>
            <a:endParaRPr lang="it-IT" sz="1200" b="0" strike="noStrike" spc="-1">
              <a:latin typeface="Times New Roman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714" r:id="rId1"/>
    <p:sldLayoutId id="2147483715" r:id="rId2"/>
    <p:sldLayoutId id="2147483716" r:id="rId3"/>
    <p:sldLayoutId id="2147483717" r:id="rId4"/>
    <p:sldLayoutId id="2147483718" r:id="rId5"/>
    <p:sldLayoutId id="2147483719" r:id="rId6"/>
    <p:sldLayoutId id="2147483720" r:id="rId7"/>
    <p:sldLayoutId id="2147483721" r:id="rId8"/>
    <p:sldLayoutId id="2147483722" r:id="rId9"/>
    <p:sldLayoutId id="2147483723" r:id="rId10"/>
    <p:sldLayoutId id="2147483724" r:id="rId11"/>
    <p:sldLayoutId id="2147483725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https://sites.uclouvain.be/braininteratlas/fr" TargetMode="External"/><Relationship Id="rId7" Type="http://schemas.openxmlformats.org/officeDocument/2006/relationships/image" Target="../media/image18.pn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7.jpeg"/><Relationship Id="rId5" Type="http://schemas.openxmlformats.org/officeDocument/2006/relationships/image" Target="../media/image16.png"/><Relationship Id="rId4" Type="http://schemas.openxmlformats.org/officeDocument/2006/relationships/image" Target="../media/image15.jpe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1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40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40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40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14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3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32.png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TextShape 1"/>
          <p:cNvSpPr txBox="1"/>
          <p:nvPr/>
        </p:nvSpPr>
        <p:spPr>
          <a:xfrm>
            <a:off x="1578964" y="3748319"/>
            <a:ext cx="9143640" cy="165528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algn="ctr"/>
            <a:r>
              <a:rPr lang="it-IT" sz="2000" spc="-1" dirty="0">
                <a:solidFill>
                  <a:schemeClr val="tx1">
                    <a:lumMod val="75000"/>
                    <a:lumOff val="25000"/>
                  </a:schemeClr>
                </a:solidFill>
              </a:rPr>
              <a:t>Alexandre ENGLEBERT, Olivier CORNU, Christophe DE VLEESCHOUWER</a:t>
            </a:r>
          </a:p>
          <a:p>
            <a:pPr algn="ctr"/>
            <a:r>
              <a:rPr lang="it-IT" sz="2000" spc="-1" dirty="0">
                <a:solidFill>
                  <a:schemeClr val="tx1">
                    <a:lumMod val="75000"/>
                    <a:lumOff val="25000"/>
                  </a:schemeClr>
                </a:solidFill>
              </a:rPr>
              <a:t>ARIAC meeting</a:t>
            </a:r>
          </a:p>
          <a:p>
            <a:pPr algn="ctr"/>
            <a:r>
              <a:rPr lang="it-IT" sz="2000" spc="-1" dirty="0">
                <a:solidFill>
                  <a:schemeClr val="tx1">
                    <a:lumMod val="75000"/>
                    <a:lumOff val="25000"/>
                  </a:schemeClr>
                </a:solidFill>
              </a:rPr>
              <a:t>3 Novembre 2021</a:t>
            </a:r>
            <a:endParaRPr lang="it-IT" sz="20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260" name="TextShape 2"/>
          <p:cNvSpPr txBox="1"/>
          <p:nvPr/>
        </p:nvSpPr>
        <p:spPr>
          <a:xfrm>
            <a:off x="896040" y="205596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pPr algn="ctr"/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Why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 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is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a good 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explanable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AI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needed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for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medical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images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processing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?</a:t>
            </a:r>
            <a:endParaRPr lang="fr-FR" sz="400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261" name="CustomShape 3"/>
          <p:cNvSpPr/>
          <p:nvPr/>
        </p:nvSpPr>
        <p:spPr>
          <a:xfrm>
            <a:off x="298080" y="5627160"/>
            <a:ext cx="11711160" cy="623880"/>
          </a:xfrm>
          <a:prstGeom prst="rect">
            <a:avLst/>
          </a:prstGeom>
          <a:noFill/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>
            <a:normAutofit fontScale="42000"/>
          </a:bodyPr>
          <a:lstStyle/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>
                <a:solidFill>
                  <a:srgbClr val="FFFFFF"/>
                </a:solidFill>
                <a:latin typeface="Corbel"/>
              </a:rPr>
              <a:t>[FR] Soutenu par le Service public de Wallonie - Recherche (Convention de recherche n° 2010235 « ARIAC BY DIGITALWALLONIA4.AI »).</a:t>
            </a:r>
            <a:endParaRPr lang="it-IT" sz="1600" b="0" strike="noStrike" spc="-1">
              <a:latin typeface="Arial"/>
            </a:endParaRPr>
          </a:p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>
                <a:solidFill>
                  <a:srgbClr val="FFFFFF"/>
                </a:solidFill>
                <a:latin typeface="Corbel"/>
              </a:rPr>
              <a:t>[EN] Supported by Service public de Wallonie – Recherche under grant n°2010235 « ARIAC BY DIGITALWALLONIA4.AI »</a:t>
            </a:r>
            <a:endParaRPr lang="it-IT" sz="1600" b="0" strike="noStrike" spc="-1">
              <a:latin typeface="Arial"/>
            </a:endParaRPr>
          </a:p>
          <a:p>
            <a:pPr algn="ctr">
              <a:lnSpc>
                <a:spcPct val="90000"/>
              </a:lnSpc>
              <a:spcBef>
                <a:spcPts val="1001"/>
              </a:spcBef>
              <a:tabLst>
                <a:tab pos="0" algn="l"/>
              </a:tabLst>
            </a:pPr>
            <a:endParaRPr lang="it-IT" sz="1600" b="0" strike="noStrike" spc="-1">
              <a:latin typeface="Arial"/>
            </a:endParaRPr>
          </a:p>
        </p:txBody>
      </p:sp>
      <p:pic>
        <p:nvPicPr>
          <p:cNvPr id="2" name="Image 2">
            <a:extLst>
              <a:ext uri="{FF2B5EF4-FFF2-40B4-BE49-F238E27FC236}">
                <a16:creationId xmlns:a16="http://schemas.microsoft.com/office/drawing/2014/main" id="{70348C9F-3107-436E-B613-6CB984358A8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837473B0-CC2E-450A-ABE3-18F120FF3D39}">
                <a1611:picAttrSrcUrl xmlns:a1611="http://schemas.microsoft.com/office/drawing/2016/11/main" r:id="rId3"/>
              </a:ext>
            </a:extLst>
          </a:blip>
          <a:stretch>
            <a:fillRect/>
          </a:stretch>
        </p:blipFill>
        <p:spPr>
          <a:xfrm>
            <a:off x="8823437" y="186714"/>
            <a:ext cx="2095059" cy="458640"/>
          </a:xfrm>
          <a:prstGeom prst="rect">
            <a:avLst/>
          </a:prstGeom>
        </p:spPr>
      </p:pic>
      <p:pic>
        <p:nvPicPr>
          <p:cNvPr id="5" name="Image 5" descr="Cliniques universitaires Saint-Luc - YouTube">
            <a:extLst>
              <a:ext uri="{FF2B5EF4-FFF2-40B4-BE49-F238E27FC236}">
                <a16:creationId xmlns:a16="http://schemas.microsoft.com/office/drawing/2014/main" id="{871C686C-42FD-46B8-A7E0-891E64450B2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030607" y="183056"/>
            <a:ext cx="947683" cy="982717"/>
          </a:xfrm>
          <a:prstGeom prst="rect">
            <a:avLst/>
          </a:prstGeom>
        </p:spPr>
      </p:pic>
      <p:pic>
        <p:nvPicPr>
          <p:cNvPr id="6" name="Image 6" descr="Une image contenant texte&#10;&#10;Description générée automatiquement">
            <a:extLst>
              <a:ext uri="{FF2B5EF4-FFF2-40B4-BE49-F238E27FC236}">
                <a16:creationId xmlns:a16="http://schemas.microsoft.com/office/drawing/2014/main" id="{72208B45-C0D8-4011-BE19-6D010C4DB12A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943771" y="729701"/>
            <a:ext cx="927977" cy="390637"/>
          </a:xfrm>
          <a:prstGeom prst="rect">
            <a:avLst/>
          </a:prstGeom>
        </p:spPr>
      </p:pic>
      <p:pic>
        <p:nvPicPr>
          <p:cNvPr id="7" name="Image 7">
            <a:extLst>
              <a:ext uri="{FF2B5EF4-FFF2-40B4-BE49-F238E27FC236}">
                <a16:creationId xmlns:a16="http://schemas.microsoft.com/office/drawing/2014/main" id="{0B7C5840-0060-44D9-B864-4D0F63761E08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825405" y="697406"/>
            <a:ext cx="1099208" cy="466507"/>
          </a:xfrm>
          <a:prstGeom prst="rect">
            <a:avLst/>
          </a:prstGeom>
        </p:spPr>
      </p:pic>
      <p:pic>
        <p:nvPicPr>
          <p:cNvPr id="8" name="Image 8">
            <a:extLst>
              <a:ext uri="{FF2B5EF4-FFF2-40B4-BE49-F238E27FC236}">
                <a16:creationId xmlns:a16="http://schemas.microsoft.com/office/drawing/2014/main" id="{F33468FA-7220-42E7-A8F3-D05A33C317BC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921452" y="5359728"/>
            <a:ext cx="1060123" cy="676385"/>
          </a:xfrm>
          <a:prstGeom prst="rect">
            <a:avLst/>
          </a:prstGeom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Medical</a:t>
            </a:r>
            <a:r>
              <a:rPr lang="fr-FR" sz="4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images</a:t>
            </a:r>
            <a:endParaRPr lang="fr-FR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  <p:sp>
        <p:nvSpPr>
          <p:cNvPr id="263" name="TextShape 2"/>
          <p:cNvSpPr txBox="1"/>
          <p:nvPr/>
        </p:nvSpPr>
        <p:spPr>
          <a:xfrm>
            <a:off x="994152" y="1880644"/>
            <a:ext cx="5312620" cy="38595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marL="342900" indent="-3429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CNN, "Black box"?</a:t>
            </a:r>
          </a:p>
          <a:p>
            <a:pPr marL="342900" indent="-3429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342900" indent="-342900">
              <a:buFont typeface="Arial"/>
              <a:buChar char="•"/>
            </a:pP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Some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invalid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behaviors</a:t>
            </a: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342900" indent="-3429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342900" indent="-3429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Need to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visualize</a:t>
            </a: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342900" indent="-3429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342900" indent="-3429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But,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sometime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limited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by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noisy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or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low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resolution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saliency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map</a:t>
            </a: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</p:txBody>
      </p:sp>
      <p:pic>
        <p:nvPicPr>
          <p:cNvPr id="8" name="Image 8" descr="Une image contenant texte&#10;&#10;Description générée automatiquement">
            <a:extLst>
              <a:ext uri="{FF2B5EF4-FFF2-40B4-BE49-F238E27FC236}">
                <a16:creationId xmlns:a16="http://schemas.microsoft.com/office/drawing/2014/main" id="{22668E76-E9AB-4DB9-AAB3-06CB7183E1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902500" y="83633"/>
            <a:ext cx="2585224" cy="3772830"/>
          </a:xfrm>
          <a:prstGeom prst="rect">
            <a:avLst/>
          </a:prstGeom>
        </p:spPr>
      </p:pic>
      <p:pic>
        <p:nvPicPr>
          <p:cNvPr id="9" name="Image 10">
            <a:extLst>
              <a:ext uri="{FF2B5EF4-FFF2-40B4-BE49-F238E27FC236}">
                <a16:creationId xmlns:a16="http://schemas.microsoft.com/office/drawing/2014/main" id="{C0ED8280-F6C4-4E75-B40A-9C5C9EFA1737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54644" y="3914619"/>
            <a:ext cx="2176347" cy="2810885"/>
          </a:xfrm>
          <a:prstGeom prst="rect">
            <a:avLst/>
          </a:prstGeom>
        </p:spPr>
      </p:pic>
      <p:sp>
        <p:nvSpPr>
          <p:cNvPr id="12" name="ZoneTexte 11">
            <a:extLst>
              <a:ext uri="{FF2B5EF4-FFF2-40B4-BE49-F238E27FC236}">
                <a16:creationId xmlns:a16="http://schemas.microsoft.com/office/drawing/2014/main" id="{34724389-F7C1-42D3-927F-80E0EF0F75A0}"/>
              </a:ext>
            </a:extLst>
          </p:cNvPr>
          <p:cNvSpPr txBox="1"/>
          <p:nvPr/>
        </p:nvSpPr>
        <p:spPr>
          <a:xfrm>
            <a:off x="7948962" y="87351"/>
            <a:ext cx="2743200" cy="338554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fr-FR" sz="1600">
                <a:solidFill>
                  <a:schemeClr val="bg1"/>
                </a:solidFill>
              </a:rPr>
              <a:t>CAM of </a:t>
            </a:r>
            <a:r>
              <a:rPr lang="fr-FR" sz="1600" err="1">
                <a:solidFill>
                  <a:schemeClr val="bg1"/>
                </a:solidFill>
              </a:rPr>
              <a:t>invalid</a:t>
            </a:r>
            <a:r>
              <a:rPr lang="fr-FR" sz="1600">
                <a:solidFill>
                  <a:schemeClr val="bg1"/>
                </a:solidFill>
              </a:rPr>
              <a:t> </a:t>
            </a:r>
            <a:r>
              <a:rPr lang="fr-FR" sz="1600" err="1">
                <a:solidFill>
                  <a:schemeClr val="bg1"/>
                </a:solidFill>
              </a:rPr>
              <a:t>behavior</a:t>
            </a:r>
            <a:endParaRPr lang="fr-FR" sz="1600">
              <a:solidFill>
                <a:schemeClr val="bg1"/>
              </a:solidFill>
            </a:endParaRPr>
          </a:p>
        </p:txBody>
      </p:sp>
      <p:sp>
        <p:nvSpPr>
          <p:cNvPr id="15" name="ZoneTexte 14">
            <a:extLst>
              <a:ext uri="{FF2B5EF4-FFF2-40B4-BE49-F238E27FC236}">
                <a16:creationId xmlns:a16="http://schemas.microsoft.com/office/drawing/2014/main" id="{0E24757D-6261-4C12-B3F8-5EFEF147FBD8}"/>
              </a:ext>
            </a:extLst>
          </p:cNvPr>
          <p:cNvSpPr txBox="1"/>
          <p:nvPr/>
        </p:nvSpPr>
        <p:spPr>
          <a:xfrm>
            <a:off x="7010401" y="3915937"/>
            <a:ext cx="2064835" cy="338554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fr-FR" sz="1600">
                <a:solidFill>
                  <a:schemeClr val="bg1"/>
                </a:solidFill>
              </a:rPr>
              <a:t>Class activation </a:t>
            </a:r>
            <a:r>
              <a:rPr lang="fr-FR" sz="1600" err="1">
                <a:solidFill>
                  <a:schemeClr val="bg1"/>
                </a:solidFill>
              </a:rPr>
              <a:t>map</a:t>
            </a:r>
            <a:endParaRPr lang="fr-FR" sz="1600">
              <a:solidFill>
                <a:schemeClr val="bg1"/>
              </a:solidFill>
            </a:endParaRPr>
          </a:p>
        </p:txBody>
      </p:sp>
      <p:pic>
        <p:nvPicPr>
          <p:cNvPr id="13" name="Image 13" descr="Une image contenant texte, sombre, nuit&#10;&#10;Description générée automatiquement">
            <a:extLst>
              <a:ext uri="{FF2B5EF4-FFF2-40B4-BE49-F238E27FC236}">
                <a16:creationId xmlns:a16="http://schemas.microsoft.com/office/drawing/2014/main" id="{0666EC18-EA35-4029-A38C-C8E394972D9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9231349" y="3915937"/>
            <a:ext cx="2222811" cy="2808248"/>
          </a:xfrm>
          <a:prstGeom prst="rect">
            <a:avLst/>
          </a:prstGeom>
        </p:spPr>
      </p:pic>
      <p:sp>
        <p:nvSpPr>
          <p:cNvPr id="18" name="ZoneTexte 17">
            <a:extLst>
              <a:ext uri="{FF2B5EF4-FFF2-40B4-BE49-F238E27FC236}">
                <a16:creationId xmlns:a16="http://schemas.microsoft.com/office/drawing/2014/main" id="{4AA8528D-D954-4704-99DD-3D81C9725411}"/>
              </a:ext>
            </a:extLst>
          </p:cNvPr>
          <p:cNvSpPr txBox="1"/>
          <p:nvPr/>
        </p:nvSpPr>
        <p:spPr>
          <a:xfrm>
            <a:off x="9389328" y="3915937"/>
            <a:ext cx="2064835" cy="338554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fr-FR" sz="1600">
                <a:solidFill>
                  <a:schemeClr val="bg1"/>
                </a:solidFill>
              </a:rPr>
              <a:t>Integrated gradient</a:t>
            </a:r>
            <a:endParaRPr lang="fr-FR">
              <a:solidFill>
                <a:schemeClr val="bg1"/>
              </a:solidFill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Increase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resolution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while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</a:t>
            </a:r>
            <a:r>
              <a:rPr lang="fr-FR" sz="40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limiting</a:t>
            </a:r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 noise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994152" y="1880644"/>
            <a:ext cx="9701005" cy="38595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marL="457200" indent="-4572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Need informations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from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earlier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conv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layers</a:t>
            </a:r>
            <a:endParaRPr lang="fr-FR" sz="2400" dirty="0" err="1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Noisy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using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gradient and not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specific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without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it</a:t>
            </a: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Main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idea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: </a:t>
            </a:r>
            <a:b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</a:b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Use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earlier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layers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to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weight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lower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resolution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, class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specific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activation </a:t>
            </a:r>
            <a:r>
              <a:rPr lang="fr-FR" sz="2400" spc="-1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map</a:t>
            </a:r>
            <a:endParaRPr lang="fr-FR" sz="2400" spc="-1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</p:txBody>
      </p:sp>
    </p:spTree>
    <p:extLst>
      <p:ext uri="{BB962C8B-B14F-4D97-AF65-F5344CB8AC3E}">
        <p14:creationId xmlns:p14="http://schemas.microsoft.com/office/powerpoint/2010/main" val="36339997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pic>
        <p:nvPicPr>
          <p:cNvPr id="3" name="Image 4">
            <a:extLst>
              <a:ext uri="{FF2B5EF4-FFF2-40B4-BE49-F238E27FC236}">
                <a16:creationId xmlns:a16="http://schemas.microsoft.com/office/drawing/2014/main" id="{C250B3C3-8AF1-4A81-AE4A-2710CD44CFA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67939" y="258107"/>
            <a:ext cx="10874295" cy="639754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6074193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pic>
        <p:nvPicPr>
          <p:cNvPr id="10" name="Image 10">
            <a:extLst>
              <a:ext uri="{FF2B5EF4-FFF2-40B4-BE49-F238E27FC236}">
                <a16:creationId xmlns:a16="http://schemas.microsoft.com/office/drawing/2014/main" id="{164C994F-59BD-49E3-A5D2-9702480E8905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67937" y="258107"/>
            <a:ext cx="10874297" cy="639754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2380871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pic>
        <p:nvPicPr>
          <p:cNvPr id="4" name="Image 4">
            <a:extLst>
              <a:ext uri="{FF2B5EF4-FFF2-40B4-BE49-F238E27FC236}">
                <a16:creationId xmlns:a16="http://schemas.microsoft.com/office/drawing/2014/main" id="{E1A2C1A3-6F41-4704-9E8F-24E91D0EA37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2596" y="262385"/>
            <a:ext cx="11506199" cy="528315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086146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Conclusion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994152" y="1880644"/>
            <a:ext cx="9701005" cy="38595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,Sans-Serif"/>
              <a:buChar char="•"/>
            </a:pP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Higher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resolution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methods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  <a:cs typeface="Arial"/>
              </a:rPr>
              <a:t> are possible</a:t>
            </a:r>
            <a:endParaRPr lang="en-US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  <a:ea typeface="+mn-lt"/>
              <a:cs typeface="+mn-lt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XAI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is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needed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to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validate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models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in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healthcare</a:t>
            </a:r>
            <a:endParaRPr lang="fr-FR" dirty="0" err="1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Could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be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a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greater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help in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clinical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practice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than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black-box</a:t>
            </a:r>
          </a:p>
        </p:txBody>
      </p:sp>
    </p:spTree>
    <p:extLst>
      <p:ext uri="{BB962C8B-B14F-4D97-AF65-F5344CB8AC3E}">
        <p14:creationId xmlns:p14="http://schemas.microsoft.com/office/powerpoint/2010/main" val="296310633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 2">
            <a:extLst>
              <a:ext uri="{FF2B5EF4-FFF2-40B4-BE49-F238E27FC236}">
                <a16:creationId xmlns:a16="http://schemas.microsoft.com/office/drawing/2014/main" id="{81C22851-83D1-4E3E-8F96-0F1C94A705C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7529" y="476608"/>
            <a:ext cx="12156687" cy="638520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85698372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Image 3">
            <a:extLst>
              <a:ext uri="{FF2B5EF4-FFF2-40B4-BE49-F238E27FC236}">
                <a16:creationId xmlns:a16="http://schemas.microsoft.com/office/drawing/2014/main" id="{75389320-0CC7-4F35-BA52-547076C9803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49941" y="420812"/>
            <a:ext cx="11738518" cy="6402462"/>
          </a:xfrm>
          <a:prstGeom prst="rect">
            <a:avLst/>
          </a:prstGeom>
        </p:spPr>
      </p:pic>
      <p:sp>
        <p:nvSpPr>
          <p:cNvPr id="4" name="ZoneTexte 3">
            <a:extLst>
              <a:ext uri="{FF2B5EF4-FFF2-40B4-BE49-F238E27FC236}">
                <a16:creationId xmlns:a16="http://schemas.microsoft.com/office/drawing/2014/main" id="{10EDF973-323D-4D96-A3B3-1F1FAE17A0F1}"/>
              </a:ext>
            </a:extLst>
          </p:cNvPr>
          <p:cNvSpPr txBox="1"/>
          <p:nvPr/>
        </p:nvSpPr>
        <p:spPr>
          <a:xfrm>
            <a:off x="87351" y="1639230"/>
            <a:ext cx="57800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fr-FR" dirty="0"/>
              <a:t>+</a:t>
            </a:r>
          </a:p>
        </p:txBody>
      </p:sp>
      <p:sp>
        <p:nvSpPr>
          <p:cNvPr id="6" name="ZoneTexte 5">
            <a:extLst>
              <a:ext uri="{FF2B5EF4-FFF2-40B4-BE49-F238E27FC236}">
                <a16:creationId xmlns:a16="http://schemas.microsoft.com/office/drawing/2014/main" id="{05B279E8-C9FA-476D-BCF5-4391FA3B741A}"/>
              </a:ext>
            </a:extLst>
          </p:cNvPr>
          <p:cNvSpPr txBox="1"/>
          <p:nvPr/>
        </p:nvSpPr>
        <p:spPr>
          <a:xfrm>
            <a:off x="87351" y="3618571"/>
            <a:ext cx="57800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fr-FR" dirty="0"/>
              <a:t>-</a:t>
            </a:r>
          </a:p>
        </p:txBody>
      </p:sp>
      <p:sp>
        <p:nvSpPr>
          <p:cNvPr id="7" name="ZoneTexte 6">
            <a:extLst>
              <a:ext uri="{FF2B5EF4-FFF2-40B4-BE49-F238E27FC236}">
                <a16:creationId xmlns:a16="http://schemas.microsoft.com/office/drawing/2014/main" id="{14310242-6BED-462C-836B-5C045ECE1A4D}"/>
              </a:ext>
            </a:extLst>
          </p:cNvPr>
          <p:cNvSpPr txBox="1"/>
          <p:nvPr/>
        </p:nvSpPr>
        <p:spPr>
          <a:xfrm>
            <a:off x="31594" y="5597912"/>
            <a:ext cx="578005" cy="369332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pPr algn="l"/>
            <a:r>
              <a:rPr lang="fr-FR" dirty="0"/>
              <a:t>+/-</a:t>
            </a:r>
          </a:p>
        </p:txBody>
      </p:sp>
    </p:spTree>
    <p:extLst>
      <p:ext uri="{BB962C8B-B14F-4D97-AF65-F5344CB8AC3E}">
        <p14:creationId xmlns:p14="http://schemas.microsoft.com/office/powerpoint/2010/main" val="3078844230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 4" descr="Une image contenant différent, vert, très coloré, vieux&#10;&#10;Description générée automatiquement">
            <a:extLst>
              <a:ext uri="{FF2B5EF4-FFF2-40B4-BE49-F238E27FC236}">
                <a16:creationId xmlns:a16="http://schemas.microsoft.com/office/drawing/2014/main" id="{0701EF28-4342-4C5B-9DD9-4ACFB2FE28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6742" y="1883094"/>
            <a:ext cx="11617712" cy="4718030"/>
          </a:xfrm>
          <a:prstGeom prst="rect">
            <a:avLst/>
          </a:prstGeom>
        </p:spPr>
      </p:pic>
      <p:sp>
        <p:nvSpPr>
          <p:cNvPr id="5" name="ZoneTexte 4">
            <a:extLst>
              <a:ext uri="{FF2B5EF4-FFF2-40B4-BE49-F238E27FC236}">
                <a16:creationId xmlns:a16="http://schemas.microsoft.com/office/drawing/2014/main" id="{7F7C9313-A1A3-415E-BBA0-F92F690746C9}"/>
              </a:ext>
            </a:extLst>
          </p:cNvPr>
          <p:cNvSpPr txBox="1"/>
          <p:nvPr/>
        </p:nvSpPr>
        <p:spPr>
          <a:xfrm>
            <a:off x="617034" y="1592765"/>
            <a:ext cx="11078737" cy="307777"/>
          </a:xfrm>
          <a:prstGeom prst="rect">
            <a:avLst/>
          </a:prstGeom>
          <a:noFill/>
        </p:spPr>
        <p:txBody>
          <a:bodyPr rot="0" spcFirstLastPara="0" vertOverflow="overflow" horzOverflow="overflow" vert="horz" wrap="square" lIns="91440" tIns="45720" rIns="91440" bIns="45720" numCol="1" spcCol="0" rtlCol="0" fromWordArt="0" anchor="t" anchorCtr="0" forceAA="0" compatLnSpc="1">
            <a:prstTxWarp prst="textNoShape">
              <a:avLst/>
            </a:prstTxWarp>
            <a:spAutoFit/>
          </a:bodyPr>
          <a:lstStyle/>
          <a:p>
            <a:r>
              <a:rPr lang="fr-FR" sz="1400" dirty="0"/>
              <a:t>Original image                    +                               +                                -                              -                              +/-                             +/-</a:t>
            </a:r>
          </a:p>
        </p:txBody>
      </p:sp>
      <p:sp>
        <p:nvSpPr>
          <p:cNvPr id="7" name="TextShape 1">
            <a:extLst>
              <a:ext uri="{FF2B5EF4-FFF2-40B4-BE49-F238E27FC236}">
                <a16:creationId xmlns:a16="http://schemas.microsoft.com/office/drawing/2014/main" id="{558E469B-71DA-46FB-878E-F8EA06983EF0}"/>
              </a:ext>
            </a:extLst>
          </p:cNvPr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Multiple classes</a:t>
            </a:r>
          </a:p>
        </p:txBody>
      </p:sp>
    </p:spTree>
    <p:extLst>
      <p:ext uri="{BB962C8B-B14F-4D97-AF65-F5344CB8AC3E}">
        <p14:creationId xmlns:p14="http://schemas.microsoft.com/office/powerpoint/2010/main" val="2350082853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Method (1)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994152" y="1880644"/>
            <a:ext cx="4896689" cy="2660804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marL="457200" indent="-457200">
              <a:buFont typeface="Arial"/>
              <a:buChar char="•"/>
            </a:pP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CAM-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based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for first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map</a:t>
            </a:r>
            <a:endParaRPr lang="fr-FR" sz="2400" spc="-1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Resolution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iteratively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</a:t>
            </a: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increased</a:t>
            </a:r>
            <a:endParaRPr lang="fr-FR" sz="2400" spc="-1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</p:txBody>
      </p:sp>
      <p:pic>
        <p:nvPicPr>
          <p:cNvPr id="2" name="Image 2" descr="Une image contenant texte, montre, horloge, jauge&#10;&#10;Description générée automatiquement">
            <a:extLst>
              <a:ext uri="{FF2B5EF4-FFF2-40B4-BE49-F238E27FC236}">
                <a16:creationId xmlns:a16="http://schemas.microsoft.com/office/drawing/2014/main" id="{9D5F8CAE-9550-4644-BA38-7E77FE95D7F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68908" y="4292522"/>
            <a:ext cx="8307237" cy="1079695"/>
          </a:xfrm>
          <a:prstGeom prst="rect">
            <a:avLst/>
          </a:prstGeom>
        </p:spPr>
      </p:pic>
      <p:pic>
        <p:nvPicPr>
          <p:cNvPr id="6" name="Image 6" descr="Une image contenant texte, montre&#10;&#10;Description générée automatiquement">
            <a:extLst>
              <a:ext uri="{FF2B5EF4-FFF2-40B4-BE49-F238E27FC236}">
                <a16:creationId xmlns:a16="http://schemas.microsoft.com/office/drawing/2014/main" id="{8970C3C4-C54B-4CE2-AF0F-D9B46FEB39F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2093" t="-2525" b="1010"/>
          <a:stretch/>
        </p:blipFill>
        <p:spPr>
          <a:xfrm>
            <a:off x="5066476" y="2448601"/>
            <a:ext cx="3114770" cy="925057"/>
          </a:xfrm>
          <a:prstGeom prst="rect">
            <a:avLst/>
          </a:prstGeom>
        </p:spPr>
      </p:pic>
      <p:pic>
        <p:nvPicPr>
          <p:cNvPr id="9" name="Image 2" descr="Une image contenant texte, montre, horloge, jauge&#10;&#10;Description générée automatiquement">
            <a:extLst>
              <a:ext uri="{FF2B5EF4-FFF2-40B4-BE49-F238E27FC236}">
                <a16:creationId xmlns:a16="http://schemas.microsoft.com/office/drawing/2014/main" id="{C25ADE54-562E-4527-AB12-79F2D74FE47F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16239" r="93848" b="27714"/>
          <a:stretch/>
        </p:blipFill>
        <p:spPr>
          <a:xfrm>
            <a:off x="4596933" y="2452570"/>
            <a:ext cx="511078" cy="605140"/>
          </a:xfrm>
          <a:prstGeom prst="rect">
            <a:avLst/>
          </a:prstGeom>
        </p:spPr>
      </p:pic>
      <p:pic>
        <p:nvPicPr>
          <p:cNvPr id="10" name="Image 6" descr="Une image contenant texte, montre&#10;&#10;Description générée automatiquement">
            <a:extLst>
              <a:ext uri="{FF2B5EF4-FFF2-40B4-BE49-F238E27FC236}">
                <a16:creationId xmlns:a16="http://schemas.microsoft.com/office/drawing/2014/main" id="{E510BFCA-091A-4ACA-A1AC-CB0E10E0AF3E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93366" t="37374" r="2558" b="39394"/>
          <a:stretch/>
        </p:blipFill>
        <p:spPr>
          <a:xfrm>
            <a:off x="4847836" y="2787784"/>
            <a:ext cx="162978" cy="2117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94552602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Method (2)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1012737" y="1880644"/>
            <a:ext cx="10314323" cy="3394925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t">
            <a:noAutofit/>
          </a:bodyPr>
          <a:lstStyle/>
          <a:p>
            <a:pPr marL="457200" indent="-457200">
              <a:buFont typeface="Arial"/>
              <a:buChar char="•"/>
            </a:pPr>
            <a:r>
              <a:rPr lang="fr-FR" sz="2400" spc="-1" dirty="0" err="1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Weights</a:t>
            </a:r>
            <a:r>
              <a:rPr lang="fr-FR" sz="24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Avenir book"/>
              </a:rPr>
              <a:t> computation</a:t>
            </a:r>
          </a:p>
          <a:p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  <a:p>
            <a:pPr marL="457200" indent="-457200">
              <a:buFont typeface="Arial"/>
              <a:buChar char="•"/>
            </a:pPr>
            <a:endParaRPr lang="fr-FR" sz="2400" spc="-1" dirty="0">
              <a:solidFill>
                <a:schemeClr val="tx1">
                  <a:lumMod val="75000"/>
                  <a:lumOff val="25000"/>
                </a:schemeClr>
              </a:solidFill>
              <a:latin typeface="Avenir book"/>
            </a:endParaRPr>
          </a:p>
        </p:txBody>
      </p:sp>
      <p:pic>
        <p:nvPicPr>
          <p:cNvPr id="3" name="Image 3" descr="Une image contenant texte&#10;&#10;Description générée automatiquement">
            <a:extLst>
              <a:ext uri="{FF2B5EF4-FFF2-40B4-BE49-F238E27FC236}">
                <a16:creationId xmlns:a16="http://schemas.microsoft.com/office/drawing/2014/main" id="{FD2FD00F-49BF-4105-9ECD-CB7F1AC42BD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69340" y="2801880"/>
            <a:ext cx="5596054" cy="478911"/>
          </a:xfrm>
          <a:prstGeom prst="rect">
            <a:avLst/>
          </a:prstGeom>
        </p:spPr>
      </p:pic>
      <p:pic>
        <p:nvPicPr>
          <p:cNvPr id="4" name="Image 4" descr="Une image contenant texte&#10;&#10;Description générée automatiquement">
            <a:extLst>
              <a:ext uri="{FF2B5EF4-FFF2-40B4-BE49-F238E27FC236}">
                <a16:creationId xmlns:a16="http://schemas.microsoft.com/office/drawing/2014/main" id="{247AC6D7-3F77-4989-B0F6-12A14EE2F65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40060" y="3783279"/>
            <a:ext cx="7175809" cy="629586"/>
          </a:xfrm>
          <a:prstGeom prst="rect">
            <a:avLst/>
          </a:prstGeom>
        </p:spPr>
      </p:pic>
      <p:pic>
        <p:nvPicPr>
          <p:cNvPr id="5" name="Image 5" descr="Une image contenant texte, montre&#10;&#10;Description générée automatiquement">
            <a:extLst>
              <a:ext uri="{FF2B5EF4-FFF2-40B4-BE49-F238E27FC236}">
                <a16:creationId xmlns:a16="http://schemas.microsoft.com/office/drawing/2014/main" id="{D8ABE073-E809-4652-B96D-11702A3125F0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66886" y="4921851"/>
            <a:ext cx="10967224" cy="63336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4129940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lIns="91440" tIns="45720" rIns="91440" bIns="45720" anchor="ctr">
            <a:noAutofit/>
          </a:bodyPr>
          <a:lstStyle/>
          <a:p>
            <a:r>
              <a:rPr lang="fr-FR" sz="4000" spc="-1" dirty="0">
                <a:solidFill>
                  <a:schemeClr val="tx1">
                    <a:lumMod val="75000"/>
                    <a:lumOff val="25000"/>
                  </a:schemeClr>
                </a:solidFill>
                <a:latin typeface="Corbel"/>
              </a:rPr>
              <a:t>Notations</a:t>
            </a:r>
          </a:p>
        </p:txBody>
      </p:sp>
      <p:pic>
        <p:nvPicPr>
          <p:cNvPr id="3" name="Image 3" descr="Une image contenant texte&#10;&#10;Description générée automatiquement">
            <a:extLst>
              <a:ext uri="{FF2B5EF4-FFF2-40B4-BE49-F238E27FC236}">
                <a16:creationId xmlns:a16="http://schemas.microsoft.com/office/drawing/2014/main" id="{2F031F96-4F11-4A1E-8578-6A2D9532A857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22338" r="-219" b="-349"/>
          <a:stretch/>
        </p:blipFill>
        <p:spPr>
          <a:xfrm>
            <a:off x="942277" y="1491208"/>
            <a:ext cx="10799933" cy="527861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81020253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5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6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Application>Microsoft Office PowerPoint</Application>
  <PresentationFormat>Grand écran</PresentationFormat>
  <Slides>13</Slides>
  <Notes>0</Notes>
  <HiddenSlides>0</HiddenSlides>
  <ScaleCrop>false</ScaleCrop>
  <HeadingPairs>
    <vt:vector size="4" baseType="variant">
      <vt:variant>
        <vt:lpstr>Thème</vt:lpstr>
      </vt:variant>
      <vt:variant>
        <vt:i4>6</vt:i4>
      </vt:variant>
      <vt:variant>
        <vt:lpstr>Titres des diapositives</vt:lpstr>
      </vt:variant>
      <vt:variant>
        <vt:i4>13</vt:i4>
      </vt:variant>
    </vt:vector>
  </HeadingPairs>
  <TitlesOfParts>
    <vt:vector size="19" baseType="lpstr">
      <vt:lpstr>Office Theme</vt:lpstr>
      <vt:lpstr>Office Theme</vt:lpstr>
      <vt:lpstr>Office Theme</vt:lpstr>
      <vt:lpstr>Office Theme</vt:lpstr>
      <vt:lpstr>Office Theme</vt:lpstr>
      <vt:lpstr>Office Theme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  <vt:lpstr>Présentation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subject/>
  <dc:creator>Justine Meudenaer</dc:creator>
  <dc:description/>
  <cp:revision>148</cp:revision>
  <dcterms:created xsi:type="dcterms:W3CDTF">2021-04-23T07:21:57Z</dcterms:created>
  <dcterms:modified xsi:type="dcterms:W3CDTF">2021-10-29T14:16:14Z</dcterms:modified>
  <dc:language>it-IT</dc:language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AppVersion">
    <vt:lpwstr>15.0000</vt:lpwstr>
  </property>
  <property fmtid="{D5CDD505-2E9C-101B-9397-08002B2CF9AE}" pid="3" name="ContentTypeId">
    <vt:lpwstr>0x010100F01D80ADF37ADF44973542380C3C41E4</vt:lpwstr>
  </property>
  <property fmtid="{D5CDD505-2E9C-101B-9397-08002B2CF9AE}" pid="4" name="HiddenSlides">
    <vt:i4>0</vt:i4>
  </property>
  <property fmtid="{D5CDD505-2E9C-101B-9397-08002B2CF9AE}" pid="5" name="HyperlinksChanged">
    <vt:bool>false</vt:bool>
  </property>
  <property fmtid="{D5CDD505-2E9C-101B-9397-08002B2CF9AE}" pid="6" name="LinksUpToDate">
    <vt:bool>false</vt:bool>
  </property>
  <property fmtid="{D5CDD505-2E9C-101B-9397-08002B2CF9AE}" pid="7" name="MMClips">
    <vt:i4>0</vt:i4>
  </property>
  <property fmtid="{D5CDD505-2E9C-101B-9397-08002B2CF9AE}" pid="8" name="Notes">
    <vt:i4>0</vt:i4>
  </property>
  <property fmtid="{D5CDD505-2E9C-101B-9397-08002B2CF9AE}" pid="9" name="PresentationFormat">
    <vt:lpwstr>Widescreen</vt:lpwstr>
  </property>
  <property fmtid="{D5CDD505-2E9C-101B-9397-08002B2CF9AE}" pid="10" name="ScaleCrop">
    <vt:bool>false</vt:bool>
  </property>
  <property fmtid="{D5CDD505-2E9C-101B-9397-08002B2CF9AE}" pid="11" name="ShareDoc">
    <vt:bool>false</vt:bool>
  </property>
  <property fmtid="{D5CDD505-2E9C-101B-9397-08002B2CF9AE}" pid="12" name="Slides">
    <vt:i4>6</vt:i4>
  </property>
</Properties>
</file>