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 id="2147483674" r:id="rId2"/>
  </p:sldMasterIdLst>
  <p:notesMasterIdLst>
    <p:notesMasterId r:id="rId9"/>
  </p:notesMasterIdLst>
  <p:sldIdLst>
    <p:sldId id="256" r:id="rId3"/>
    <p:sldId id="265" r:id="rId4"/>
    <p:sldId id="266" r:id="rId5"/>
    <p:sldId id="268" r:id="rId6"/>
    <p:sldId id="260" r:id="rId7"/>
    <p:sldId id="264" r:id="rId8"/>
  </p:sldIdLst>
  <p:sldSz cx="12192000" cy="6858000"/>
  <p:notesSz cx="7559675" cy="10691813"/>
  <p:defaultText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840"/>
    <p:restoredTop sz="85850"/>
  </p:normalViewPr>
  <p:slideViewPr>
    <p:cSldViewPr snapToGrid="0" snapToObjects="1">
      <p:cViewPr varScale="1">
        <p:scale>
          <a:sx n="109" d="100"/>
          <a:sy n="109" d="100"/>
        </p:scale>
        <p:origin x="1016" y="18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tableStyles" Target="tableStyles.xml"/><Relationship Id="rId3" Type="http://schemas.openxmlformats.org/officeDocument/2006/relationships/slide" Target="slides/slide1.xml"/><Relationship Id="rId7" Type="http://schemas.openxmlformats.org/officeDocument/2006/relationships/slide" Target="slides/slide5.xml"/><Relationship Id="rId12" Type="http://schemas.openxmlformats.org/officeDocument/2006/relationships/theme" Target="theme/theme1.xml"/><Relationship Id="rId2" Type="http://schemas.openxmlformats.org/officeDocument/2006/relationships/slideMaster" Target="slideMasters/slideMaster2.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viewProps" Target="viewProps.xml"/><Relationship Id="rId5" Type="http://schemas.openxmlformats.org/officeDocument/2006/relationships/slide" Target="slides/slide3.xml"/><Relationship Id="rId10"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276600" cy="536575"/>
          </a:xfrm>
          <a:prstGeom prst="rect">
            <a:avLst/>
          </a:prstGeom>
        </p:spPr>
        <p:txBody>
          <a:bodyPr vert="horz" lIns="91440" tIns="45720" rIns="91440" bIns="45720" rtlCol="0"/>
          <a:lstStyle>
            <a:lvl1pPr algn="l">
              <a:defRPr sz="1200"/>
            </a:lvl1pPr>
          </a:lstStyle>
          <a:p>
            <a:endParaRPr lang="en-BE"/>
          </a:p>
        </p:txBody>
      </p:sp>
      <p:sp>
        <p:nvSpPr>
          <p:cNvPr id="3" name="Date Placeholder 2"/>
          <p:cNvSpPr>
            <a:spLocks noGrp="1"/>
          </p:cNvSpPr>
          <p:nvPr>
            <p:ph type="dt" idx="1"/>
          </p:nvPr>
        </p:nvSpPr>
        <p:spPr>
          <a:xfrm>
            <a:off x="4281488" y="0"/>
            <a:ext cx="3276600" cy="536575"/>
          </a:xfrm>
          <a:prstGeom prst="rect">
            <a:avLst/>
          </a:prstGeom>
        </p:spPr>
        <p:txBody>
          <a:bodyPr vert="horz" lIns="91440" tIns="45720" rIns="91440" bIns="45720" rtlCol="0"/>
          <a:lstStyle>
            <a:lvl1pPr algn="r">
              <a:defRPr sz="1200"/>
            </a:lvl1pPr>
          </a:lstStyle>
          <a:p>
            <a:fld id="{69ED4C7C-F825-AB47-921A-EF378042C11B}" type="datetimeFigureOut">
              <a:rPr lang="en-BE" smtClean="0"/>
              <a:t>31/10/2021</a:t>
            </a:fld>
            <a:endParaRPr lang="en-BE"/>
          </a:p>
        </p:txBody>
      </p:sp>
      <p:sp>
        <p:nvSpPr>
          <p:cNvPr id="4" name="Slide Image Placeholder 3"/>
          <p:cNvSpPr>
            <a:spLocks noGrp="1" noRot="1" noChangeAspect="1"/>
          </p:cNvSpPr>
          <p:nvPr>
            <p:ph type="sldImg" idx="2"/>
          </p:nvPr>
        </p:nvSpPr>
        <p:spPr>
          <a:xfrm>
            <a:off x="573088" y="1336675"/>
            <a:ext cx="6413500" cy="3608388"/>
          </a:xfrm>
          <a:prstGeom prst="rect">
            <a:avLst/>
          </a:prstGeom>
          <a:noFill/>
          <a:ln w="12700">
            <a:solidFill>
              <a:prstClr val="black"/>
            </a:solidFill>
          </a:ln>
        </p:spPr>
        <p:txBody>
          <a:bodyPr vert="horz" lIns="91440" tIns="45720" rIns="91440" bIns="45720" rtlCol="0" anchor="ctr"/>
          <a:lstStyle/>
          <a:p>
            <a:endParaRPr lang="en-BE"/>
          </a:p>
        </p:txBody>
      </p:sp>
      <p:sp>
        <p:nvSpPr>
          <p:cNvPr id="5" name="Notes Placeholder 4"/>
          <p:cNvSpPr>
            <a:spLocks noGrp="1"/>
          </p:cNvSpPr>
          <p:nvPr>
            <p:ph type="body" sz="quarter" idx="3"/>
          </p:nvPr>
        </p:nvSpPr>
        <p:spPr>
          <a:xfrm>
            <a:off x="755650" y="5145088"/>
            <a:ext cx="6048375" cy="4210050"/>
          </a:xfrm>
          <a:prstGeom prst="rect">
            <a:avLst/>
          </a:prstGeom>
        </p:spPr>
        <p:txBody>
          <a:bodyPr vert="horz" lIns="91440" tIns="45720" rIns="91440" bIns="45720" rtlCol="0"/>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6" name="Footer Placeholder 5"/>
          <p:cNvSpPr>
            <a:spLocks noGrp="1"/>
          </p:cNvSpPr>
          <p:nvPr>
            <p:ph type="ftr" sz="quarter" idx="4"/>
          </p:nvPr>
        </p:nvSpPr>
        <p:spPr>
          <a:xfrm>
            <a:off x="0" y="10155238"/>
            <a:ext cx="3276600" cy="536575"/>
          </a:xfrm>
          <a:prstGeom prst="rect">
            <a:avLst/>
          </a:prstGeom>
        </p:spPr>
        <p:txBody>
          <a:bodyPr vert="horz" lIns="91440" tIns="45720" rIns="91440" bIns="45720" rtlCol="0" anchor="b"/>
          <a:lstStyle>
            <a:lvl1pPr algn="l">
              <a:defRPr sz="1200"/>
            </a:lvl1pPr>
          </a:lstStyle>
          <a:p>
            <a:endParaRPr lang="en-BE"/>
          </a:p>
        </p:txBody>
      </p:sp>
      <p:sp>
        <p:nvSpPr>
          <p:cNvPr id="7" name="Slide Number Placeholder 6"/>
          <p:cNvSpPr>
            <a:spLocks noGrp="1"/>
          </p:cNvSpPr>
          <p:nvPr>
            <p:ph type="sldNum" sz="quarter" idx="5"/>
          </p:nvPr>
        </p:nvSpPr>
        <p:spPr>
          <a:xfrm>
            <a:off x="4281488" y="10155238"/>
            <a:ext cx="3276600" cy="536575"/>
          </a:xfrm>
          <a:prstGeom prst="rect">
            <a:avLst/>
          </a:prstGeom>
        </p:spPr>
        <p:txBody>
          <a:bodyPr vert="horz" lIns="91440" tIns="45720" rIns="91440" bIns="45720" rtlCol="0" anchor="b"/>
          <a:lstStyle>
            <a:lvl1pPr algn="r">
              <a:defRPr sz="1200"/>
            </a:lvl1pPr>
          </a:lstStyle>
          <a:p>
            <a:fld id="{3BA8E2D6-6FF5-8C4A-B121-785913D489EF}" type="slidenum">
              <a:rPr lang="en-BE" smtClean="0"/>
              <a:t>‹#›</a:t>
            </a:fld>
            <a:endParaRPr lang="en-BE"/>
          </a:p>
        </p:txBody>
      </p:sp>
    </p:spTree>
    <p:extLst>
      <p:ext uri="{BB962C8B-B14F-4D97-AF65-F5344CB8AC3E}">
        <p14:creationId xmlns:p14="http://schemas.microsoft.com/office/powerpoint/2010/main" val="273793721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Hello everyone, I am Natarajan and I started my PhD in August 2021 at the Software Engineering Lab in UMONS. I am here to present a general overview of the topic that I have chosen for my research, it is On the Impact of Bots in Collaborative Software Development. For this we are considering GitHub, which is one of the biggest open source software development platform with over 65 million developers.</a:t>
            </a:r>
          </a:p>
        </p:txBody>
      </p:sp>
      <p:sp>
        <p:nvSpPr>
          <p:cNvPr id="4" name="Slide Number Placeholder 3"/>
          <p:cNvSpPr>
            <a:spLocks noGrp="1"/>
          </p:cNvSpPr>
          <p:nvPr>
            <p:ph type="sldNum" sz="quarter" idx="5"/>
          </p:nvPr>
        </p:nvSpPr>
        <p:spPr/>
        <p:txBody>
          <a:bodyPr/>
          <a:lstStyle/>
          <a:p>
            <a:fld id="{3BA8E2D6-6FF5-8C4A-B121-785913D489EF}" type="slidenum">
              <a:rPr lang="en-BE" smtClean="0"/>
              <a:t>1</a:t>
            </a:fld>
            <a:endParaRPr lang="en-BE"/>
          </a:p>
        </p:txBody>
      </p:sp>
    </p:spTree>
    <p:extLst>
      <p:ext uri="{BB962C8B-B14F-4D97-AF65-F5344CB8AC3E}">
        <p14:creationId xmlns:p14="http://schemas.microsoft.com/office/powerpoint/2010/main" val="27873299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kern="1200" dirty="0">
                <a:solidFill>
                  <a:schemeClr val="tx1"/>
                </a:solidFill>
                <a:effectLst/>
                <a:latin typeface="+mn-lt"/>
                <a:ea typeface="+mn-ea"/>
                <a:cs typeface="+mn-cs"/>
              </a:rPr>
              <a:t>Let me give you an overview about GitHub repository and a few fields that we are concentrating on. In this picture we see how a </a:t>
            </a:r>
            <a:r>
              <a:rPr lang="en-GB" sz="1200" kern="1200" dirty="0" err="1">
                <a:solidFill>
                  <a:schemeClr val="tx1"/>
                </a:solidFill>
                <a:effectLst/>
                <a:latin typeface="+mn-lt"/>
                <a:ea typeface="+mn-ea"/>
                <a:cs typeface="+mn-cs"/>
              </a:rPr>
              <a:t>Github</a:t>
            </a:r>
            <a:r>
              <a:rPr lang="en-GB" sz="1200" kern="1200" dirty="0">
                <a:solidFill>
                  <a:schemeClr val="tx1"/>
                </a:solidFill>
                <a:effectLst/>
                <a:latin typeface="+mn-lt"/>
                <a:ea typeface="+mn-ea"/>
                <a:cs typeface="+mn-cs"/>
              </a:rPr>
              <a:t> repository looks like, on the top we can see the Issues, Pull Requests and so on. If the users or tested find some bugs in the software, they will create an issue ticket and if another contributor finds a solution to an issue or performs feature improvement, they will raise a pull request. The people who contribute to the development of the projects will be called as contributors and the number of contributors can be seen at the bottom right. This particular GitHub repository has 3,511 contributors in total.</a:t>
            </a:r>
          </a:p>
        </p:txBody>
      </p:sp>
      <p:sp>
        <p:nvSpPr>
          <p:cNvPr id="4" name="Slide Number Placeholder 3"/>
          <p:cNvSpPr>
            <a:spLocks noGrp="1"/>
          </p:cNvSpPr>
          <p:nvPr>
            <p:ph type="sldNum" sz="quarter" idx="5"/>
          </p:nvPr>
        </p:nvSpPr>
        <p:spPr/>
        <p:txBody>
          <a:bodyPr/>
          <a:lstStyle/>
          <a:p>
            <a:fld id="{3BA8E2D6-6FF5-8C4A-B121-785913D489EF}" type="slidenum">
              <a:rPr lang="en-BE" smtClean="0"/>
              <a:t>2</a:t>
            </a:fld>
            <a:endParaRPr lang="en-BE"/>
          </a:p>
        </p:txBody>
      </p:sp>
    </p:spTree>
    <p:extLst>
      <p:ext uri="{BB962C8B-B14F-4D97-AF65-F5344CB8AC3E}">
        <p14:creationId xmlns:p14="http://schemas.microsoft.com/office/powerpoint/2010/main" val="46456980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kern="1200" dirty="0">
                <a:solidFill>
                  <a:schemeClr val="tx1"/>
                </a:solidFill>
                <a:effectLst/>
                <a:latin typeface="+mn-lt"/>
                <a:ea typeface="+mn-ea"/>
                <a:cs typeface="+mn-cs"/>
              </a:rPr>
              <a:t>Looking into the list of pull request, we could see the number of comments made in a pull request on the right side of each pull request. The image on the right-hand side shows an insight into pull request. One of the user of the repository ”marked in brown arrow” is asking a bot to Merge the new Pull request. The bot tries to arrange all the files in order to make successful attempt, but faces an error and reports it to the user, the user makes a few changes and then the bot successfully merges the pull request. This way we could make the use of bots not only for this task but for other tasks as well. So, by having AI in the loop, we could improve the productivity of the software development.</a:t>
            </a:r>
          </a:p>
        </p:txBody>
      </p:sp>
      <p:sp>
        <p:nvSpPr>
          <p:cNvPr id="4" name="Slide Number Placeholder 3"/>
          <p:cNvSpPr>
            <a:spLocks noGrp="1"/>
          </p:cNvSpPr>
          <p:nvPr>
            <p:ph type="sldNum" sz="quarter" idx="5"/>
          </p:nvPr>
        </p:nvSpPr>
        <p:spPr/>
        <p:txBody>
          <a:bodyPr/>
          <a:lstStyle/>
          <a:p>
            <a:fld id="{3BA8E2D6-6FF5-8C4A-B121-785913D489EF}" type="slidenum">
              <a:rPr lang="en-BE" smtClean="0"/>
              <a:t>3</a:t>
            </a:fld>
            <a:endParaRPr lang="en-BE"/>
          </a:p>
        </p:txBody>
      </p:sp>
    </p:spTree>
    <p:extLst>
      <p:ext uri="{BB962C8B-B14F-4D97-AF65-F5344CB8AC3E}">
        <p14:creationId xmlns:p14="http://schemas.microsoft.com/office/powerpoint/2010/main" val="45507740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kern="1200" dirty="0">
                <a:solidFill>
                  <a:schemeClr val="tx1"/>
                </a:solidFill>
                <a:effectLst/>
                <a:latin typeface="+mn-lt"/>
                <a:ea typeface="+mn-ea"/>
                <a:cs typeface="+mn-cs"/>
              </a:rPr>
              <a:t>Replace group image</a:t>
            </a:r>
          </a:p>
        </p:txBody>
      </p:sp>
      <p:sp>
        <p:nvSpPr>
          <p:cNvPr id="4" name="Slide Number Placeholder 3"/>
          <p:cNvSpPr>
            <a:spLocks noGrp="1"/>
          </p:cNvSpPr>
          <p:nvPr>
            <p:ph type="sldNum" sz="quarter" idx="5"/>
          </p:nvPr>
        </p:nvSpPr>
        <p:spPr/>
        <p:txBody>
          <a:bodyPr/>
          <a:lstStyle/>
          <a:p>
            <a:fld id="{3BA8E2D6-6FF5-8C4A-B121-785913D489EF}" type="slidenum">
              <a:rPr lang="en-BE" smtClean="0"/>
              <a:t>4</a:t>
            </a:fld>
            <a:endParaRPr lang="en-BE"/>
          </a:p>
        </p:txBody>
      </p:sp>
    </p:spTree>
    <p:extLst>
      <p:ext uri="{BB962C8B-B14F-4D97-AF65-F5344CB8AC3E}">
        <p14:creationId xmlns:p14="http://schemas.microsoft.com/office/powerpoint/2010/main" val="272114967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BE" dirty="0"/>
          </a:p>
        </p:txBody>
      </p:sp>
      <p:sp>
        <p:nvSpPr>
          <p:cNvPr id="4" name="Slide Number Placeholder 3"/>
          <p:cNvSpPr>
            <a:spLocks noGrp="1"/>
          </p:cNvSpPr>
          <p:nvPr>
            <p:ph type="sldNum" sz="quarter" idx="5"/>
          </p:nvPr>
        </p:nvSpPr>
        <p:spPr/>
        <p:txBody>
          <a:bodyPr/>
          <a:lstStyle/>
          <a:p>
            <a:fld id="{3BA8E2D6-6FF5-8C4A-B121-785913D489EF}" type="slidenum">
              <a:rPr lang="en-BE" smtClean="0"/>
              <a:t>5</a:t>
            </a:fld>
            <a:endParaRPr lang="en-BE"/>
          </a:p>
        </p:txBody>
      </p:sp>
    </p:spTree>
    <p:extLst>
      <p:ext uri="{BB962C8B-B14F-4D97-AF65-F5344CB8AC3E}">
        <p14:creationId xmlns:p14="http://schemas.microsoft.com/office/powerpoint/2010/main" val="234712814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BE" dirty="0"/>
          </a:p>
        </p:txBody>
      </p:sp>
      <p:sp>
        <p:nvSpPr>
          <p:cNvPr id="4" name="Slide Number Placeholder 3"/>
          <p:cNvSpPr>
            <a:spLocks noGrp="1"/>
          </p:cNvSpPr>
          <p:nvPr>
            <p:ph type="sldNum" sz="quarter" idx="5"/>
          </p:nvPr>
        </p:nvSpPr>
        <p:spPr/>
        <p:txBody>
          <a:bodyPr/>
          <a:lstStyle/>
          <a:p>
            <a:fld id="{3BA8E2D6-6FF5-8C4A-B121-785913D489EF}" type="slidenum">
              <a:rPr lang="en-BE" smtClean="0"/>
              <a:t>6</a:t>
            </a:fld>
            <a:endParaRPr lang="en-BE"/>
          </a:p>
        </p:txBody>
      </p:sp>
    </p:spTree>
    <p:extLst>
      <p:ext uri="{BB962C8B-B14F-4D97-AF65-F5344CB8AC3E}">
        <p14:creationId xmlns:p14="http://schemas.microsoft.com/office/powerpoint/2010/main" val="320885773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18"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9" name="PlaceHolder 2"/>
          <p:cNvSpPr>
            <a:spLocks noGrp="1"/>
          </p:cNvSpPr>
          <p:nvPr>
            <p:ph type="subTitle"/>
          </p:nvPr>
        </p:nvSpPr>
        <p:spPr>
          <a:xfrm>
            <a:off x="5183280" y="987480"/>
            <a:ext cx="6171840" cy="4873320"/>
          </a:xfrm>
          <a:prstGeom prst="rect">
            <a:avLst/>
          </a:prstGeom>
        </p:spPr>
        <p:txBody>
          <a:bodyPr lIns="0" tIns="0" rIns="0" bIns="0" anchor="ctr">
            <a:noAutofit/>
          </a:bodyPr>
          <a:lstStyle/>
          <a:p>
            <a:pPr algn="ctr"/>
            <a:endParaRPr lang="it-IT" sz="3200" b="0" strike="noStrike" spc="-1">
              <a:latin typeface="Aria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20"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21" name="PlaceHolder 2"/>
          <p:cNvSpPr>
            <a:spLocks noGrp="1"/>
          </p:cNvSpPr>
          <p:nvPr>
            <p:ph type="body"/>
          </p:nvPr>
        </p:nvSpPr>
        <p:spPr>
          <a:xfrm>
            <a:off x="5183280" y="987480"/>
            <a:ext cx="617184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22"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23" name="PlaceHolder 2"/>
          <p:cNvSpPr>
            <a:spLocks noGrp="1"/>
          </p:cNvSpPr>
          <p:nvPr>
            <p:ph type="body"/>
          </p:nvPr>
        </p:nvSpPr>
        <p:spPr>
          <a:xfrm>
            <a:off x="51832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24" name="PlaceHolder 3"/>
          <p:cNvSpPr>
            <a:spLocks noGrp="1"/>
          </p:cNvSpPr>
          <p:nvPr>
            <p:ph type="body"/>
          </p:nvPr>
        </p:nvSpPr>
        <p:spPr>
          <a:xfrm>
            <a:off x="83458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5"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26" name="PlaceHolder 1"/>
          <p:cNvSpPr>
            <a:spLocks noGrp="1"/>
          </p:cNvSpPr>
          <p:nvPr>
            <p:ph type="subTitle"/>
          </p:nvPr>
        </p:nvSpPr>
        <p:spPr>
          <a:xfrm>
            <a:off x="839880" y="457200"/>
            <a:ext cx="3931920" cy="7417080"/>
          </a:xfrm>
          <a:prstGeom prst="rect">
            <a:avLst/>
          </a:prstGeom>
        </p:spPr>
        <p:txBody>
          <a:bodyPr lIns="0" tIns="0" rIns="0" bIns="0" anchor="ctr">
            <a:noAutofit/>
          </a:bodyPr>
          <a:lstStyle/>
          <a:p>
            <a:pPr algn="ctr"/>
            <a:endParaRPr lang="it-IT" sz="3200" b="0" strike="noStrike" spc="-1">
              <a:latin typeface="Arial"/>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27"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28"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29" name="PlaceHolder 3"/>
          <p:cNvSpPr>
            <a:spLocks noGrp="1"/>
          </p:cNvSpPr>
          <p:nvPr>
            <p:ph type="body"/>
          </p:nvPr>
        </p:nvSpPr>
        <p:spPr>
          <a:xfrm>
            <a:off x="83458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30" name="PlaceHolder 4"/>
          <p:cNvSpPr>
            <a:spLocks noGrp="1"/>
          </p:cNvSpPr>
          <p:nvPr>
            <p:ph type="body"/>
          </p:nvPr>
        </p:nvSpPr>
        <p:spPr>
          <a:xfrm>
            <a:off x="51832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31"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32" name="PlaceHolder 2"/>
          <p:cNvSpPr>
            <a:spLocks noGrp="1"/>
          </p:cNvSpPr>
          <p:nvPr>
            <p:ph type="body"/>
          </p:nvPr>
        </p:nvSpPr>
        <p:spPr>
          <a:xfrm>
            <a:off x="51832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33"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34" name="PlaceHolder 4"/>
          <p:cNvSpPr>
            <a:spLocks noGrp="1"/>
          </p:cNvSpPr>
          <p:nvPr>
            <p:ph type="body"/>
          </p:nvPr>
        </p:nvSpPr>
        <p:spPr>
          <a:xfrm>
            <a:off x="83458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35"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36"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37"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38" name="PlaceHolder 4"/>
          <p:cNvSpPr>
            <a:spLocks noGrp="1"/>
          </p:cNvSpPr>
          <p:nvPr>
            <p:ph type="body"/>
          </p:nvPr>
        </p:nvSpPr>
        <p:spPr>
          <a:xfrm>
            <a:off x="5183280" y="353340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39"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40" name="PlaceHolder 2"/>
          <p:cNvSpPr>
            <a:spLocks noGrp="1"/>
          </p:cNvSpPr>
          <p:nvPr>
            <p:ph type="body"/>
          </p:nvPr>
        </p:nvSpPr>
        <p:spPr>
          <a:xfrm>
            <a:off x="5183280" y="98748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41" name="PlaceHolder 3"/>
          <p:cNvSpPr>
            <a:spLocks noGrp="1"/>
          </p:cNvSpPr>
          <p:nvPr>
            <p:ph type="body"/>
          </p:nvPr>
        </p:nvSpPr>
        <p:spPr>
          <a:xfrm>
            <a:off x="5183280" y="353340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42"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43"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44"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45" name="PlaceHolder 4"/>
          <p:cNvSpPr>
            <a:spLocks noGrp="1"/>
          </p:cNvSpPr>
          <p:nvPr>
            <p:ph type="body"/>
          </p:nvPr>
        </p:nvSpPr>
        <p:spPr>
          <a:xfrm>
            <a:off x="51832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46" name="PlaceHolder 5"/>
          <p:cNvSpPr>
            <a:spLocks noGrp="1"/>
          </p:cNvSpPr>
          <p:nvPr>
            <p:ph type="body"/>
          </p:nvPr>
        </p:nvSpPr>
        <p:spPr>
          <a:xfrm>
            <a:off x="83458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47"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48" name="PlaceHolder 2"/>
          <p:cNvSpPr>
            <a:spLocks noGrp="1"/>
          </p:cNvSpPr>
          <p:nvPr>
            <p:ph type="body"/>
          </p:nvPr>
        </p:nvSpPr>
        <p:spPr>
          <a:xfrm>
            <a:off x="518328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49" name="PlaceHolder 3"/>
          <p:cNvSpPr>
            <a:spLocks noGrp="1"/>
          </p:cNvSpPr>
          <p:nvPr>
            <p:ph type="body"/>
          </p:nvPr>
        </p:nvSpPr>
        <p:spPr>
          <a:xfrm>
            <a:off x="727020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50" name="PlaceHolder 4"/>
          <p:cNvSpPr>
            <a:spLocks noGrp="1"/>
          </p:cNvSpPr>
          <p:nvPr>
            <p:ph type="body"/>
          </p:nvPr>
        </p:nvSpPr>
        <p:spPr>
          <a:xfrm>
            <a:off x="935712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51" name="PlaceHolder 5"/>
          <p:cNvSpPr>
            <a:spLocks noGrp="1"/>
          </p:cNvSpPr>
          <p:nvPr>
            <p:ph type="body"/>
          </p:nvPr>
        </p:nvSpPr>
        <p:spPr>
          <a:xfrm>
            <a:off x="518328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52" name="PlaceHolder 6"/>
          <p:cNvSpPr>
            <a:spLocks noGrp="1"/>
          </p:cNvSpPr>
          <p:nvPr>
            <p:ph type="body"/>
          </p:nvPr>
        </p:nvSpPr>
        <p:spPr>
          <a:xfrm>
            <a:off x="727020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53" name="PlaceHolder 7"/>
          <p:cNvSpPr>
            <a:spLocks noGrp="1"/>
          </p:cNvSpPr>
          <p:nvPr>
            <p:ph type="body"/>
          </p:nvPr>
        </p:nvSpPr>
        <p:spPr>
          <a:xfrm>
            <a:off x="935712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98"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99" name="PlaceHolder 2"/>
          <p:cNvSpPr>
            <a:spLocks noGrp="1"/>
          </p:cNvSpPr>
          <p:nvPr>
            <p:ph type="subTitle"/>
          </p:nvPr>
        </p:nvSpPr>
        <p:spPr>
          <a:xfrm>
            <a:off x="5183280" y="987480"/>
            <a:ext cx="6171840" cy="4873320"/>
          </a:xfrm>
          <a:prstGeom prst="rect">
            <a:avLst/>
          </a:prstGeom>
        </p:spPr>
        <p:txBody>
          <a:bodyPr lIns="0" tIns="0" rIns="0" bIns="0" anchor="ctr">
            <a:noAutofit/>
          </a:bodyPr>
          <a:lstStyle/>
          <a:p>
            <a:pPr algn="ctr"/>
            <a:endParaRPr lang="it-IT" sz="3200" b="0" strike="noStrike" spc="-1">
              <a:latin typeface="Arial"/>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100"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01" name="PlaceHolder 2"/>
          <p:cNvSpPr>
            <a:spLocks noGrp="1"/>
          </p:cNvSpPr>
          <p:nvPr>
            <p:ph type="body"/>
          </p:nvPr>
        </p:nvSpPr>
        <p:spPr>
          <a:xfrm>
            <a:off x="5183280" y="987480"/>
            <a:ext cx="617184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102"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03" name="PlaceHolder 2"/>
          <p:cNvSpPr>
            <a:spLocks noGrp="1"/>
          </p:cNvSpPr>
          <p:nvPr>
            <p:ph type="body"/>
          </p:nvPr>
        </p:nvSpPr>
        <p:spPr>
          <a:xfrm>
            <a:off x="51832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04" name="PlaceHolder 3"/>
          <p:cNvSpPr>
            <a:spLocks noGrp="1"/>
          </p:cNvSpPr>
          <p:nvPr>
            <p:ph type="body"/>
          </p:nvPr>
        </p:nvSpPr>
        <p:spPr>
          <a:xfrm>
            <a:off x="83458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105"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106" name="PlaceHolder 1"/>
          <p:cNvSpPr>
            <a:spLocks noGrp="1"/>
          </p:cNvSpPr>
          <p:nvPr>
            <p:ph type="subTitle"/>
          </p:nvPr>
        </p:nvSpPr>
        <p:spPr>
          <a:xfrm>
            <a:off x="839880" y="457200"/>
            <a:ext cx="3931920" cy="7417080"/>
          </a:xfrm>
          <a:prstGeom prst="rect">
            <a:avLst/>
          </a:prstGeom>
        </p:spPr>
        <p:txBody>
          <a:bodyPr lIns="0" tIns="0" rIns="0" bIns="0" anchor="ctr">
            <a:noAutofit/>
          </a:bodyPr>
          <a:lstStyle/>
          <a:p>
            <a:pPr algn="ctr"/>
            <a:endParaRPr lang="it-IT" sz="3200" b="0" strike="noStrike" spc="-1">
              <a:latin typeface="Arial"/>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107"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08"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09" name="PlaceHolder 3"/>
          <p:cNvSpPr>
            <a:spLocks noGrp="1"/>
          </p:cNvSpPr>
          <p:nvPr>
            <p:ph type="body"/>
          </p:nvPr>
        </p:nvSpPr>
        <p:spPr>
          <a:xfrm>
            <a:off x="83458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10" name="PlaceHolder 4"/>
          <p:cNvSpPr>
            <a:spLocks noGrp="1"/>
          </p:cNvSpPr>
          <p:nvPr>
            <p:ph type="body"/>
          </p:nvPr>
        </p:nvSpPr>
        <p:spPr>
          <a:xfrm>
            <a:off x="51832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111"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12" name="PlaceHolder 2"/>
          <p:cNvSpPr>
            <a:spLocks noGrp="1"/>
          </p:cNvSpPr>
          <p:nvPr>
            <p:ph type="body"/>
          </p:nvPr>
        </p:nvSpPr>
        <p:spPr>
          <a:xfrm>
            <a:off x="5183280" y="987480"/>
            <a:ext cx="3011760" cy="48733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13"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14" name="PlaceHolder 4"/>
          <p:cNvSpPr>
            <a:spLocks noGrp="1"/>
          </p:cNvSpPr>
          <p:nvPr>
            <p:ph type="body"/>
          </p:nvPr>
        </p:nvSpPr>
        <p:spPr>
          <a:xfrm>
            <a:off x="83458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115"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16"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17"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18" name="PlaceHolder 4"/>
          <p:cNvSpPr>
            <a:spLocks noGrp="1"/>
          </p:cNvSpPr>
          <p:nvPr>
            <p:ph type="body"/>
          </p:nvPr>
        </p:nvSpPr>
        <p:spPr>
          <a:xfrm>
            <a:off x="5183280" y="353340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119"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20" name="PlaceHolder 2"/>
          <p:cNvSpPr>
            <a:spLocks noGrp="1"/>
          </p:cNvSpPr>
          <p:nvPr>
            <p:ph type="body"/>
          </p:nvPr>
        </p:nvSpPr>
        <p:spPr>
          <a:xfrm>
            <a:off x="5183280" y="98748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21" name="PlaceHolder 3"/>
          <p:cNvSpPr>
            <a:spLocks noGrp="1"/>
          </p:cNvSpPr>
          <p:nvPr>
            <p:ph type="body"/>
          </p:nvPr>
        </p:nvSpPr>
        <p:spPr>
          <a:xfrm>
            <a:off x="5183280" y="3533400"/>
            <a:ext cx="617184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122"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23" name="PlaceHolder 2"/>
          <p:cNvSpPr>
            <a:spLocks noGrp="1"/>
          </p:cNvSpPr>
          <p:nvPr>
            <p:ph type="body"/>
          </p:nvPr>
        </p:nvSpPr>
        <p:spPr>
          <a:xfrm>
            <a:off x="51832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24" name="PlaceHolder 3"/>
          <p:cNvSpPr>
            <a:spLocks noGrp="1"/>
          </p:cNvSpPr>
          <p:nvPr>
            <p:ph type="body"/>
          </p:nvPr>
        </p:nvSpPr>
        <p:spPr>
          <a:xfrm>
            <a:off x="8345880" y="98748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25" name="PlaceHolder 4"/>
          <p:cNvSpPr>
            <a:spLocks noGrp="1"/>
          </p:cNvSpPr>
          <p:nvPr>
            <p:ph type="body"/>
          </p:nvPr>
        </p:nvSpPr>
        <p:spPr>
          <a:xfrm>
            <a:off x="51832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26" name="PlaceHolder 5"/>
          <p:cNvSpPr>
            <a:spLocks noGrp="1"/>
          </p:cNvSpPr>
          <p:nvPr>
            <p:ph type="body"/>
          </p:nvPr>
        </p:nvSpPr>
        <p:spPr>
          <a:xfrm>
            <a:off x="8345880" y="3533400"/>
            <a:ext cx="301176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127" name="PlaceHolder 1"/>
          <p:cNvSpPr>
            <a:spLocks noGrp="1"/>
          </p:cNvSpPr>
          <p:nvPr>
            <p:ph type="title"/>
          </p:nvPr>
        </p:nvSpPr>
        <p:spPr>
          <a:xfrm>
            <a:off x="839880" y="457200"/>
            <a:ext cx="3931920" cy="1599840"/>
          </a:xfrm>
          <a:prstGeom prst="rect">
            <a:avLst/>
          </a:prstGeom>
        </p:spPr>
        <p:txBody>
          <a:bodyPr lIns="0" tIns="0" rIns="0" bIns="0" anchor="ctr">
            <a:noAutofit/>
          </a:bodyPr>
          <a:lstStyle/>
          <a:p>
            <a:endParaRPr lang="fr-FR" sz="1800" b="0" strike="noStrike" spc="-1">
              <a:solidFill>
                <a:srgbClr val="000000"/>
              </a:solidFill>
              <a:latin typeface="Corbel"/>
            </a:endParaRPr>
          </a:p>
        </p:txBody>
      </p:sp>
      <p:sp>
        <p:nvSpPr>
          <p:cNvPr id="128" name="PlaceHolder 2"/>
          <p:cNvSpPr>
            <a:spLocks noGrp="1"/>
          </p:cNvSpPr>
          <p:nvPr>
            <p:ph type="body"/>
          </p:nvPr>
        </p:nvSpPr>
        <p:spPr>
          <a:xfrm>
            <a:off x="518328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29" name="PlaceHolder 3"/>
          <p:cNvSpPr>
            <a:spLocks noGrp="1"/>
          </p:cNvSpPr>
          <p:nvPr>
            <p:ph type="body"/>
          </p:nvPr>
        </p:nvSpPr>
        <p:spPr>
          <a:xfrm>
            <a:off x="727020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30" name="PlaceHolder 4"/>
          <p:cNvSpPr>
            <a:spLocks noGrp="1"/>
          </p:cNvSpPr>
          <p:nvPr>
            <p:ph type="body"/>
          </p:nvPr>
        </p:nvSpPr>
        <p:spPr>
          <a:xfrm>
            <a:off x="9357120" y="98748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31" name="PlaceHolder 5"/>
          <p:cNvSpPr>
            <a:spLocks noGrp="1"/>
          </p:cNvSpPr>
          <p:nvPr>
            <p:ph type="body"/>
          </p:nvPr>
        </p:nvSpPr>
        <p:spPr>
          <a:xfrm>
            <a:off x="518328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32" name="PlaceHolder 6"/>
          <p:cNvSpPr>
            <a:spLocks noGrp="1"/>
          </p:cNvSpPr>
          <p:nvPr>
            <p:ph type="body"/>
          </p:nvPr>
        </p:nvSpPr>
        <p:spPr>
          <a:xfrm>
            <a:off x="727020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
        <p:nvSpPr>
          <p:cNvPr id="133" name="PlaceHolder 7"/>
          <p:cNvSpPr>
            <a:spLocks noGrp="1"/>
          </p:cNvSpPr>
          <p:nvPr>
            <p:ph type="body"/>
          </p:nvPr>
        </p:nvSpPr>
        <p:spPr>
          <a:xfrm>
            <a:off x="9357120" y="3533400"/>
            <a:ext cx="1987200" cy="2324520"/>
          </a:xfrm>
          <a:prstGeom prst="rect">
            <a:avLst/>
          </a:prstGeom>
        </p:spPr>
        <p:txBody>
          <a:bodyPr lIns="0" tIns="0" rIns="0" bIns="0">
            <a:normAutofit/>
          </a:bodyPr>
          <a:lstStyle/>
          <a:p>
            <a:endParaRPr lang="fr-FR" sz="2800" b="0" strike="noStrike" spc="-1">
              <a:solidFill>
                <a:srgbClr val="FFFFFF"/>
              </a:solidFill>
              <a:latin typeface="Avenir Book"/>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18" Type="http://schemas.openxmlformats.org/officeDocument/2006/relationships/image" Target="../media/image5.jpeg"/><Relationship Id="rId26" Type="http://schemas.openxmlformats.org/officeDocument/2006/relationships/image" Target="../media/image13.png"/><Relationship Id="rId3" Type="http://schemas.openxmlformats.org/officeDocument/2006/relationships/slideLayout" Target="../slideLayouts/slideLayout3.xml"/><Relationship Id="rId21" Type="http://schemas.openxmlformats.org/officeDocument/2006/relationships/image" Target="../media/image8.jpe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4.png"/><Relationship Id="rId25" Type="http://schemas.openxmlformats.org/officeDocument/2006/relationships/image" Target="../media/image12.png"/><Relationship Id="rId2" Type="http://schemas.openxmlformats.org/officeDocument/2006/relationships/slideLayout" Target="../slideLayouts/slideLayout2.xml"/><Relationship Id="rId16" Type="http://schemas.openxmlformats.org/officeDocument/2006/relationships/image" Target="../media/image3.png"/><Relationship Id="rId20" Type="http://schemas.openxmlformats.org/officeDocument/2006/relationships/image" Target="../media/image7.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image" Target="../media/image11.png"/><Relationship Id="rId5" Type="http://schemas.openxmlformats.org/officeDocument/2006/relationships/slideLayout" Target="../slideLayouts/slideLayout5.xml"/><Relationship Id="rId15" Type="http://schemas.openxmlformats.org/officeDocument/2006/relationships/image" Target="../media/image2.png"/><Relationship Id="rId23" Type="http://schemas.openxmlformats.org/officeDocument/2006/relationships/image" Target="../media/image10.png"/><Relationship Id="rId10" Type="http://schemas.openxmlformats.org/officeDocument/2006/relationships/slideLayout" Target="../slideLayouts/slideLayout10.xml"/><Relationship Id="rId19" Type="http://schemas.openxmlformats.org/officeDocument/2006/relationships/image" Target="../media/image6.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 Id="rId22" Type="http://schemas.openxmlformats.org/officeDocument/2006/relationships/image" Target="../media/image9.jpeg"/><Relationship Id="rId27" Type="http://schemas.openxmlformats.org/officeDocument/2006/relationships/image" Target="../media/image14.pn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4EA6DC">
            <a:alpha val="69000"/>
          </a:srgbClr>
        </a:solidFill>
        <a:effectLst/>
      </p:bgPr>
    </p:bg>
    <p:spTree>
      <p:nvGrpSpPr>
        <p:cNvPr id="1" name=""/>
        <p:cNvGrpSpPr/>
        <p:nvPr/>
      </p:nvGrpSpPr>
      <p:grpSpPr>
        <a:xfrm>
          <a:off x="0" y="0"/>
          <a:ext cx="0" cy="0"/>
          <a:chOff x="0" y="0"/>
          <a:chExt cx="0" cy="0"/>
        </a:xfrm>
      </p:grpSpPr>
      <p:pic>
        <p:nvPicPr>
          <p:cNvPr id="18" name="Image 6" descr="Une image contenant texte&#10;&#10;Description générée automatiquement"/>
          <p:cNvPicPr/>
          <p:nvPr/>
        </p:nvPicPr>
        <p:blipFill>
          <a:blip r:embed="rId14"/>
          <a:stretch/>
        </p:blipFill>
        <p:spPr>
          <a:xfrm>
            <a:off x="264960" y="267480"/>
            <a:ext cx="7643160" cy="721440"/>
          </a:xfrm>
          <a:prstGeom prst="rect">
            <a:avLst/>
          </a:prstGeom>
          <a:ln>
            <a:noFill/>
          </a:ln>
        </p:spPr>
      </p:pic>
      <p:sp>
        <p:nvSpPr>
          <p:cNvPr id="19" name="PlaceHolder 1"/>
          <p:cNvSpPr>
            <a:spLocks noGrp="1"/>
          </p:cNvSpPr>
          <p:nvPr>
            <p:ph type="title"/>
          </p:nvPr>
        </p:nvSpPr>
        <p:spPr>
          <a:xfrm>
            <a:off x="896040" y="2055960"/>
            <a:ext cx="10515240" cy="1325160"/>
          </a:xfrm>
          <a:prstGeom prst="rect">
            <a:avLst/>
          </a:prstGeom>
        </p:spPr>
        <p:txBody>
          <a:bodyPr anchor="ctr">
            <a:noAutofit/>
          </a:bodyPr>
          <a:lstStyle/>
          <a:p>
            <a:pPr algn="ctr">
              <a:lnSpc>
                <a:spcPct val="90000"/>
              </a:lnSpc>
            </a:pPr>
            <a:r>
              <a:rPr lang="en-US" sz="4000" b="0" strike="noStrike" spc="-1">
                <a:solidFill>
                  <a:srgbClr val="FFFFFF"/>
                </a:solidFill>
                <a:latin typeface="Calibri"/>
              </a:rPr>
              <a:t>Click to edit Master title style</a:t>
            </a:r>
            <a:endParaRPr lang="fr-FR" sz="4000" b="0" strike="noStrike" spc="-1">
              <a:solidFill>
                <a:srgbClr val="000000"/>
              </a:solidFill>
              <a:latin typeface="Corbel"/>
            </a:endParaRPr>
          </a:p>
        </p:txBody>
      </p:sp>
      <p:grpSp>
        <p:nvGrpSpPr>
          <p:cNvPr id="2" name="Group 2"/>
          <p:cNvGrpSpPr/>
          <p:nvPr/>
        </p:nvGrpSpPr>
        <p:grpSpPr>
          <a:xfrm>
            <a:off x="-144720" y="6311160"/>
            <a:ext cx="12336480" cy="546480"/>
            <a:chOff x="-144720" y="6311160"/>
            <a:chExt cx="12336480" cy="546480"/>
          </a:xfrm>
        </p:grpSpPr>
        <p:sp>
          <p:nvSpPr>
            <p:cNvPr id="3" name="CustomShape 3"/>
            <p:cNvSpPr/>
            <p:nvPr/>
          </p:nvSpPr>
          <p:spPr>
            <a:xfrm>
              <a:off x="0" y="6311160"/>
              <a:ext cx="12191760" cy="543240"/>
            </a:xfrm>
            <a:prstGeom prst="rect">
              <a:avLst/>
            </a:prstGeom>
            <a:solidFill>
              <a:schemeClr val="bg1"/>
            </a:solidFill>
            <a:ln>
              <a:solidFill>
                <a:schemeClr val="bg1"/>
              </a:solidFill>
            </a:ln>
          </p:spPr>
          <p:style>
            <a:lnRef idx="2">
              <a:schemeClr val="accent6"/>
            </a:lnRef>
            <a:fillRef idx="1">
              <a:schemeClr val="lt1"/>
            </a:fillRef>
            <a:effectRef idx="0">
              <a:schemeClr val="accent6"/>
            </a:effectRef>
            <a:fontRef idx="minor"/>
          </p:style>
        </p:sp>
        <p:pic>
          <p:nvPicPr>
            <p:cNvPr id="4" name="Image 4" descr="Une image contenant lumière&#10;&#10;Description générée automatiquement"/>
            <p:cNvPicPr/>
            <p:nvPr/>
          </p:nvPicPr>
          <p:blipFill>
            <a:blip r:embed="rId15"/>
            <a:stretch/>
          </p:blipFill>
          <p:spPr>
            <a:xfrm>
              <a:off x="1983240" y="6328800"/>
              <a:ext cx="1127520" cy="463680"/>
            </a:xfrm>
            <a:prstGeom prst="rect">
              <a:avLst/>
            </a:prstGeom>
            <a:ln>
              <a:noFill/>
            </a:ln>
          </p:spPr>
        </p:pic>
        <p:pic>
          <p:nvPicPr>
            <p:cNvPr id="5" name="Image 5"/>
            <p:cNvPicPr/>
            <p:nvPr/>
          </p:nvPicPr>
          <p:blipFill>
            <a:blip r:embed="rId16"/>
            <a:stretch/>
          </p:blipFill>
          <p:spPr>
            <a:xfrm>
              <a:off x="1020240" y="6380280"/>
              <a:ext cx="823320" cy="422280"/>
            </a:xfrm>
            <a:prstGeom prst="rect">
              <a:avLst/>
            </a:prstGeom>
            <a:ln>
              <a:noFill/>
            </a:ln>
          </p:spPr>
        </p:pic>
        <p:pic>
          <p:nvPicPr>
            <p:cNvPr id="6" name="Image 6"/>
            <p:cNvPicPr/>
            <p:nvPr/>
          </p:nvPicPr>
          <p:blipFill>
            <a:blip r:embed="rId17"/>
            <a:stretch/>
          </p:blipFill>
          <p:spPr>
            <a:xfrm>
              <a:off x="-144720" y="6428880"/>
              <a:ext cx="1212840" cy="322200"/>
            </a:xfrm>
            <a:prstGeom prst="rect">
              <a:avLst/>
            </a:prstGeom>
            <a:ln>
              <a:noFill/>
            </a:ln>
          </p:spPr>
        </p:pic>
        <p:pic>
          <p:nvPicPr>
            <p:cNvPr id="7" name="Image 7"/>
            <p:cNvPicPr/>
            <p:nvPr/>
          </p:nvPicPr>
          <p:blipFill>
            <a:blip r:embed="rId18"/>
            <a:stretch/>
          </p:blipFill>
          <p:spPr>
            <a:xfrm>
              <a:off x="5179680" y="6385320"/>
              <a:ext cx="627480" cy="472320"/>
            </a:xfrm>
            <a:prstGeom prst="rect">
              <a:avLst/>
            </a:prstGeom>
            <a:ln>
              <a:noFill/>
            </a:ln>
          </p:spPr>
        </p:pic>
        <p:pic>
          <p:nvPicPr>
            <p:cNvPr id="8" name="Image 8"/>
            <p:cNvPicPr/>
            <p:nvPr/>
          </p:nvPicPr>
          <p:blipFill>
            <a:blip r:embed="rId19"/>
            <a:stretch/>
          </p:blipFill>
          <p:spPr>
            <a:xfrm>
              <a:off x="4186440" y="6406200"/>
              <a:ext cx="858600" cy="429120"/>
            </a:xfrm>
            <a:prstGeom prst="rect">
              <a:avLst/>
            </a:prstGeom>
            <a:ln>
              <a:noFill/>
            </a:ln>
          </p:spPr>
        </p:pic>
        <p:pic>
          <p:nvPicPr>
            <p:cNvPr id="9" name="Image 9"/>
            <p:cNvPicPr/>
            <p:nvPr/>
          </p:nvPicPr>
          <p:blipFill>
            <a:blip r:embed="rId20"/>
            <a:srcRect t="17485"/>
            <a:stretch/>
          </p:blipFill>
          <p:spPr>
            <a:xfrm>
              <a:off x="3113640" y="6355080"/>
              <a:ext cx="990000" cy="472320"/>
            </a:xfrm>
            <a:prstGeom prst="rect">
              <a:avLst/>
            </a:prstGeom>
            <a:ln>
              <a:noFill/>
            </a:ln>
          </p:spPr>
        </p:pic>
        <p:pic>
          <p:nvPicPr>
            <p:cNvPr id="10" name="Image 10"/>
            <p:cNvPicPr/>
            <p:nvPr/>
          </p:nvPicPr>
          <p:blipFill>
            <a:blip r:embed="rId21"/>
            <a:stretch/>
          </p:blipFill>
          <p:spPr>
            <a:xfrm>
              <a:off x="9184320" y="6428880"/>
              <a:ext cx="1174680" cy="270360"/>
            </a:xfrm>
            <a:prstGeom prst="rect">
              <a:avLst/>
            </a:prstGeom>
            <a:ln>
              <a:noFill/>
            </a:ln>
          </p:spPr>
        </p:pic>
        <p:pic>
          <p:nvPicPr>
            <p:cNvPr id="11" name="Image 11" descr="Une image contenant texte&#10;&#10;Description générée automatiquement"/>
            <p:cNvPicPr/>
            <p:nvPr/>
          </p:nvPicPr>
          <p:blipFill>
            <a:blip r:embed="rId22"/>
            <a:stretch/>
          </p:blipFill>
          <p:spPr>
            <a:xfrm>
              <a:off x="8455320" y="6393600"/>
              <a:ext cx="590040" cy="326160"/>
            </a:xfrm>
            <a:prstGeom prst="rect">
              <a:avLst/>
            </a:prstGeom>
            <a:ln>
              <a:noFill/>
            </a:ln>
          </p:spPr>
        </p:pic>
        <p:pic>
          <p:nvPicPr>
            <p:cNvPr id="12" name="Image 12"/>
            <p:cNvPicPr/>
            <p:nvPr/>
          </p:nvPicPr>
          <p:blipFill>
            <a:blip r:embed="rId23"/>
            <a:stretch/>
          </p:blipFill>
          <p:spPr>
            <a:xfrm>
              <a:off x="7499880" y="6393960"/>
              <a:ext cx="788040" cy="343800"/>
            </a:xfrm>
            <a:prstGeom prst="rect">
              <a:avLst/>
            </a:prstGeom>
            <a:ln>
              <a:noFill/>
            </a:ln>
          </p:spPr>
        </p:pic>
        <p:pic>
          <p:nvPicPr>
            <p:cNvPr id="13" name="Image 13" descr="Une image contenant texte, signe, clipart&#10;&#10;Description générée automatiquement"/>
            <p:cNvPicPr/>
            <p:nvPr/>
          </p:nvPicPr>
          <p:blipFill>
            <a:blip r:embed="rId24"/>
            <a:stretch/>
          </p:blipFill>
          <p:spPr>
            <a:xfrm>
              <a:off x="6547680" y="6429960"/>
              <a:ext cx="788040" cy="282960"/>
            </a:xfrm>
            <a:prstGeom prst="rect">
              <a:avLst/>
            </a:prstGeom>
            <a:ln>
              <a:noFill/>
            </a:ln>
          </p:spPr>
        </p:pic>
        <p:pic>
          <p:nvPicPr>
            <p:cNvPr id="14" name="Image 14"/>
            <p:cNvPicPr/>
            <p:nvPr/>
          </p:nvPicPr>
          <p:blipFill>
            <a:blip r:embed="rId25"/>
            <a:stretch/>
          </p:blipFill>
          <p:spPr>
            <a:xfrm>
              <a:off x="5940360" y="6328800"/>
              <a:ext cx="462960" cy="514440"/>
            </a:xfrm>
            <a:prstGeom prst="rect">
              <a:avLst/>
            </a:prstGeom>
            <a:ln>
              <a:noFill/>
            </a:ln>
          </p:spPr>
        </p:pic>
        <p:pic>
          <p:nvPicPr>
            <p:cNvPr id="15" name="Image 15"/>
            <p:cNvPicPr/>
            <p:nvPr/>
          </p:nvPicPr>
          <p:blipFill>
            <a:blip r:embed="rId26"/>
            <a:srcRect t="26379" b="28723"/>
            <a:stretch/>
          </p:blipFill>
          <p:spPr>
            <a:xfrm>
              <a:off x="10401840" y="6403320"/>
              <a:ext cx="848880" cy="380880"/>
            </a:xfrm>
            <a:prstGeom prst="rect">
              <a:avLst/>
            </a:prstGeom>
            <a:ln>
              <a:noFill/>
            </a:ln>
          </p:spPr>
        </p:pic>
      </p:grpSp>
      <p:pic>
        <p:nvPicPr>
          <p:cNvPr id="16" name="Image 18" descr="Une image contenant texte&#10;&#10;Description générée automatiquement"/>
          <p:cNvPicPr/>
          <p:nvPr/>
        </p:nvPicPr>
        <p:blipFill>
          <a:blip r:embed="rId27"/>
          <a:stretch/>
        </p:blipFill>
        <p:spPr>
          <a:xfrm>
            <a:off x="11315880" y="6375240"/>
            <a:ext cx="694800" cy="372240"/>
          </a:xfrm>
          <a:prstGeom prst="rect">
            <a:avLst/>
          </a:prstGeom>
          <a:ln>
            <a:noFill/>
          </a:ln>
        </p:spPr>
      </p:pic>
      <p:sp>
        <p:nvSpPr>
          <p:cNvPr id="17" name="PlaceHolder 4"/>
          <p:cNvSpPr>
            <a:spLocks noGrp="1"/>
          </p:cNvSpPr>
          <p:nvPr>
            <p:ph type="body"/>
          </p:nvPr>
        </p:nvSpPr>
        <p:spPr>
          <a:xfrm>
            <a:off x="609480" y="1604520"/>
            <a:ext cx="10972440" cy="3977280"/>
          </a:xfrm>
          <a:prstGeom prst="rect">
            <a:avLst/>
          </a:prstGeom>
        </p:spPr>
        <p:txBody>
          <a:bodyPr lIns="0" tIns="0" rIns="0" bIns="0">
            <a:normAutofit/>
          </a:bodyPr>
          <a:lstStyle/>
          <a:p>
            <a:pPr marL="432000" indent="-324000">
              <a:spcBef>
                <a:spcPts val="1417"/>
              </a:spcBef>
              <a:buClr>
                <a:srgbClr val="000000"/>
              </a:buClr>
              <a:buSzPct val="45000"/>
              <a:buFont typeface="Wingdings" charset="2"/>
              <a:buChar char=""/>
            </a:pPr>
            <a:r>
              <a:rPr lang="fr-FR" sz="2800" b="0" strike="noStrike" spc="-1">
                <a:solidFill>
                  <a:srgbClr val="FFFFFF"/>
                </a:solidFill>
                <a:latin typeface="Avenir Book"/>
              </a:rPr>
              <a:t>Fai clic per modificare il formato del testo della struttura</a:t>
            </a:r>
          </a:p>
          <a:p>
            <a:pPr marL="864000" lvl="1" indent="-324000">
              <a:spcBef>
                <a:spcPts val="1134"/>
              </a:spcBef>
              <a:buClr>
                <a:srgbClr val="000000"/>
              </a:buClr>
              <a:buSzPct val="75000"/>
              <a:buFont typeface="Symbol" charset="2"/>
              <a:buChar char=""/>
            </a:pPr>
            <a:r>
              <a:rPr lang="fr-FR" sz="2000" b="0" strike="noStrike" spc="-1">
                <a:solidFill>
                  <a:srgbClr val="FFFFFF"/>
                </a:solidFill>
                <a:latin typeface="Avenir Book"/>
              </a:rPr>
              <a:t>Secondo livello struttura</a:t>
            </a:r>
          </a:p>
          <a:p>
            <a:pPr marL="1296000" lvl="2" indent="-288000">
              <a:spcBef>
                <a:spcPts val="850"/>
              </a:spcBef>
              <a:buClr>
                <a:srgbClr val="000000"/>
              </a:buClr>
              <a:buSzPct val="45000"/>
              <a:buFont typeface="Wingdings" charset="2"/>
              <a:buChar char=""/>
            </a:pPr>
            <a:r>
              <a:rPr lang="fr-FR" sz="1800" b="0" strike="noStrike" spc="-1">
                <a:solidFill>
                  <a:srgbClr val="FFFFFF"/>
                </a:solidFill>
                <a:latin typeface="Avenir Book"/>
              </a:rPr>
              <a:t>Terzo livello struttura</a:t>
            </a:r>
          </a:p>
          <a:p>
            <a:pPr marL="1728000" lvl="3" indent="-216000">
              <a:spcBef>
                <a:spcPts val="567"/>
              </a:spcBef>
              <a:buClr>
                <a:srgbClr val="000000"/>
              </a:buClr>
              <a:buSzPct val="75000"/>
              <a:buFont typeface="Symbol" charset="2"/>
              <a:buChar char=""/>
            </a:pPr>
            <a:r>
              <a:rPr lang="fr-FR" sz="1800" b="0" strike="noStrike" spc="-1">
                <a:solidFill>
                  <a:srgbClr val="FFFFFF"/>
                </a:solidFill>
                <a:latin typeface="Avenir Book"/>
              </a:rPr>
              <a:t>Quarto livello struttura</a:t>
            </a:r>
          </a:p>
          <a:p>
            <a:pPr marL="2160000" lvl="4" indent="-216000">
              <a:spcBef>
                <a:spcPts val="283"/>
              </a:spcBef>
              <a:buClr>
                <a:srgbClr val="000000"/>
              </a:buClr>
              <a:buSzPct val="45000"/>
              <a:buFont typeface="Wingdings" charset="2"/>
              <a:buChar char=""/>
            </a:pPr>
            <a:r>
              <a:rPr lang="fr-FR" sz="2000" b="0" strike="noStrike" spc="-1">
                <a:solidFill>
                  <a:srgbClr val="FFFFFF"/>
                </a:solidFill>
                <a:latin typeface="Avenir Book"/>
              </a:rPr>
              <a:t>Quinto livello struttura</a:t>
            </a:r>
          </a:p>
          <a:p>
            <a:pPr marL="2592000" lvl="5" indent="-216000">
              <a:spcBef>
                <a:spcPts val="283"/>
              </a:spcBef>
              <a:buClr>
                <a:srgbClr val="000000"/>
              </a:buClr>
              <a:buSzPct val="45000"/>
              <a:buFont typeface="Wingdings" charset="2"/>
              <a:buChar char=""/>
            </a:pPr>
            <a:r>
              <a:rPr lang="fr-FR" sz="2000" b="0" strike="noStrike" spc="-1">
                <a:solidFill>
                  <a:srgbClr val="FFFFFF"/>
                </a:solidFill>
                <a:latin typeface="Avenir Book"/>
              </a:rPr>
              <a:t>Sesto livello struttura</a:t>
            </a:r>
          </a:p>
          <a:p>
            <a:pPr marL="3024000" lvl="6" indent="-216000">
              <a:spcBef>
                <a:spcPts val="283"/>
              </a:spcBef>
              <a:buClr>
                <a:srgbClr val="000000"/>
              </a:buClr>
              <a:buSzPct val="45000"/>
              <a:buFont typeface="Wingdings" charset="2"/>
              <a:buChar char=""/>
            </a:pPr>
            <a:r>
              <a:rPr lang="fr-FR" sz="2000" b="0" strike="noStrike" spc="-1">
                <a:solidFill>
                  <a:srgbClr val="FFFFFF"/>
                </a:solidFill>
                <a:latin typeface="Avenir Book"/>
              </a:rPr>
              <a:t>Settimo livello struttura</a:t>
            </a: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rgbClr val="4EA6DC">
            <a:alpha val="69000"/>
          </a:srgbClr>
        </a:solidFill>
        <a:effectLst/>
      </p:bgPr>
    </p:bg>
    <p:spTree>
      <p:nvGrpSpPr>
        <p:cNvPr id="1" name=""/>
        <p:cNvGrpSpPr/>
        <p:nvPr/>
      </p:nvGrpSpPr>
      <p:grpSpPr>
        <a:xfrm>
          <a:off x="0" y="0"/>
          <a:ext cx="0" cy="0"/>
          <a:chOff x="0" y="0"/>
          <a:chExt cx="0" cy="0"/>
        </a:xfrm>
      </p:grpSpPr>
      <p:sp>
        <p:nvSpPr>
          <p:cNvPr id="92" name="PlaceHolder 1"/>
          <p:cNvSpPr>
            <a:spLocks noGrp="1"/>
          </p:cNvSpPr>
          <p:nvPr>
            <p:ph type="title"/>
          </p:nvPr>
        </p:nvSpPr>
        <p:spPr>
          <a:xfrm>
            <a:off x="831960" y="1709640"/>
            <a:ext cx="10515240" cy="2852280"/>
          </a:xfrm>
          <a:prstGeom prst="rect">
            <a:avLst/>
          </a:prstGeom>
        </p:spPr>
        <p:txBody>
          <a:bodyPr anchor="b">
            <a:noAutofit/>
          </a:bodyPr>
          <a:lstStyle/>
          <a:p>
            <a:pPr>
              <a:lnSpc>
                <a:spcPct val="90000"/>
              </a:lnSpc>
            </a:pPr>
            <a:r>
              <a:rPr lang="en-US" sz="6000" b="0" strike="noStrike" spc="-1">
                <a:solidFill>
                  <a:srgbClr val="FFFFFF"/>
                </a:solidFill>
                <a:latin typeface="Calibri"/>
              </a:rPr>
              <a:t>Click to edit Master title style</a:t>
            </a:r>
            <a:endParaRPr lang="fr-FR" sz="6000" b="0" strike="noStrike" spc="-1">
              <a:solidFill>
                <a:srgbClr val="000000"/>
              </a:solidFill>
              <a:latin typeface="Corbel"/>
            </a:endParaRPr>
          </a:p>
        </p:txBody>
      </p:sp>
      <p:sp>
        <p:nvSpPr>
          <p:cNvPr id="93" name="PlaceHolder 2"/>
          <p:cNvSpPr>
            <a:spLocks noGrp="1"/>
          </p:cNvSpPr>
          <p:nvPr>
            <p:ph type="body"/>
          </p:nvPr>
        </p:nvSpPr>
        <p:spPr>
          <a:xfrm>
            <a:off x="831960" y="4589640"/>
            <a:ext cx="10515240" cy="1499760"/>
          </a:xfrm>
          <a:prstGeom prst="rect">
            <a:avLst/>
          </a:prstGeom>
        </p:spPr>
        <p:txBody>
          <a:bodyPr>
            <a:noAutofit/>
          </a:bodyPr>
          <a:lstStyle/>
          <a:p>
            <a:pPr>
              <a:lnSpc>
                <a:spcPct val="90000"/>
              </a:lnSpc>
              <a:spcBef>
                <a:spcPts val="1001"/>
              </a:spcBef>
              <a:tabLst>
                <a:tab pos="0" algn="l"/>
              </a:tabLst>
            </a:pPr>
            <a:r>
              <a:rPr lang="en-US" sz="2400" b="0" strike="noStrike" spc="-1">
                <a:solidFill>
                  <a:srgbClr val="8B8B8B"/>
                </a:solidFill>
                <a:latin typeface="Avenir Book"/>
              </a:rPr>
              <a:t>Click to edit Master text styles</a:t>
            </a:r>
            <a:endParaRPr lang="fr-FR" sz="2400" b="0" strike="noStrike" spc="-1">
              <a:solidFill>
                <a:srgbClr val="FFFFFF"/>
              </a:solidFill>
              <a:latin typeface="Avenir Book"/>
            </a:endParaRPr>
          </a:p>
        </p:txBody>
      </p:sp>
      <p:pic>
        <p:nvPicPr>
          <p:cNvPr id="94" name="Image 6" descr="Une image contenant texte&#10;&#10;Description générée automatiquement"/>
          <p:cNvPicPr/>
          <p:nvPr/>
        </p:nvPicPr>
        <p:blipFill>
          <a:blip r:embed="rId14"/>
          <a:stretch/>
        </p:blipFill>
        <p:spPr>
          <a:xfrm>
            <a:off x="197640" y="252000"/>
            <a:ext cx="3730320" cy="352080"/>
          </a:xfrm>
          <a:prstGeom prst="rect">
            <a:avLst/>
          </a:prstGeom>
          <a:ln>
            <a:noFill/>
          </a:ln>
        </p:spPr>
      </p:pic>
      <p:sp>
        <p:nvSpPr>
          <p:cNvPr id="95" name="PlaceHolder 3"/>
          <p:cNvSpPr>
            <a:spLocks noGrp="1"/>
          </p:cNvSpPr>
          <p:nvPr>
            <p:ph type="dt"/>
          </p:nvPr>
        </p:nvSpPr>
        <p:spPr>
          <a:xfrm>
            <a:off x="838080" y="6356520"/>
            <a:ext cx="2742840" cy="364680"/>
          </a:xfrm>
          <a:prstGeom prst="rect">
            <a:avLst/>
          </a:prstGeom>
        </p:spPr>
        <p:txBody>
          <a:bodyPr anchor="ctr">
            <a:noAutofit/>
          </a:bodyPr>
          <a:lstStyle/>
          <a:p>
            <a:pPr>
              <a:lnSpc>
                <a:spcPct val="100000"/>
              </a:lnSpc>
            </a:pPr>
            <a:fld id="{74A15963-3BE0-49C8-AC85-C8D606D2A283}" type="datetime">
              <a:rPr lang="en-US" sz="1200" b="0" strike="noStrike" spc="-1">
                <a:solidFill>
                  <a:srgbClr val="8B8B8B"/>
                </a:solidFill>
                <a:latin typeface="Corbel"/>
              </a:rPr>
              <a:t>10/31/21</a:t>
            </a:fld>
            <a:endParaRPr lang="it-IT" sz="1200" b="0" strike="noStrike" spc="-1">
              <a:latin typeface="Times New Roman"/>
            </a:endParaRPr>
          </a:p>
        </p:txBody>
      </p:sp>
      <p:sp>
        <p:nvSpPr>
          <p:cNvPr id="96" name="PlaceHolder 4"/>
          <p:cNvSpPr>
            <a:spLocks noGrp="1"/>
          </p:cNvSpPr>
          <p:nvPr>
            <p:ph type="ftr"/>
          </p:nvPr>
        </p:nvSpPr>
        <p:spPr>
          <a:xfrm>
            <a:off x="4038480" y="6356520"/>
            <a:ext cx="4114440" cy="364680"/>
          </a:xfrm>
          <a:prstGeom prst="rect">
            <a:avLst/>
          </a:prstGeom>
        </p:spPr>
        <p:txBody>
          <a:bodyPr anchor="ctr">
            <a:noAutofit/>
          </a:bodyPr>
          <a:lstStyle/>
          <a:p>
            <a:endParaRPr lang="it-IT" sz="2400" b="0" strike="noStrike" spc="-1">
              <a:latin typeface="Times New Roman"/>
            </a:endParaRPr>
          </a:p>
        </p:txBody>
      </p:sp>
      <p:sp>
        <p:nvSpPr>
          <p:cNvPr id="97" name="PlaceHolder 5"/>
          <p:cNvSpPr>
            <a:spLocks noGrp="1"/>
          </p:cNvSpPr>
          <p:nvPr>
            <p:ph type="sldNum"/>
          </p:nvPr>
        </p:nvSpPr>
        <p:spPr>
          <a:xfrm>
            <a:off x="8610480" y="6356520"/>
            <a:ext cx="2742840" cy="364680"/>
          </a:xfrm>
          <a:prstGeom prst="rect">
            <a:avLst/>
          </a:prstGeom>
        </p:spPr>
        <p:txBody>
          <a:bodyPr anchor="ctr">
            <a:noAutofit/>
          </a:bodyPr>
          <a:lstStyle/>
          <a:p>
            <a:pPr algn="r">
              <a:lnSpc>
                <a:spcPct val="100000"/>
              </a:lnSpc>
            </a:pPr>
            <a:fld id="{A95FC688-35B9-4CF1-A05B-EFCB74C878D6}" type="slidenum">
              <a:rPr lang="en-US" sz="1200" b="0" strike="noStrike" spc="-1">
                <a:solidFill>
                  <a:srgbClr val="8B8B8B"/>
                </a:solidFill>
                <a:latin typeface="Corbel"/>
              </a:rPr>
              <a:t>‹#›</a:t>
            </a:fld>
            <a:endParaRPr lang="it-IT" sz="1200" b="0" strike="noStrike" spc="-1">
              <a:latin typeface="Times New Roman"/>
            </a:endParaRPr>
          </a:p>
        </p:txBody>
      </p:sp>
    </p:spTree>
  </p:cSld>
  <p:clrMap bg1="lt1" tx1="dk1" bg2="lt2" tx2="dk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 id="2147483683" r:id="rId9"/>
    <p:sldLayoutId id="2147483684" r:id="rId10"/>
    <p:sldLayoutId id="2147483685" r:id="rId11"/>
    <p:sldLayoutId id="2147483686"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3.xml"/><Relationship Id="rId1" Type="http://schemas.openxmlformats.org/officeDocument/2006/relationships/slideLayout" Target="../slideLayouts/slideLayout13.xml"/><Relationship Id="rId4" Type="http://schemas.openxmlformats.org/officeDocument/2006/relationships/image" Target="../media/image17.png"/></Relationships>
</file>

<file path=ppt/slides/_rels/slide4.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4.xml"/><Relationship Id="rId1" Type="http://schemas.openxmlformats.org/officeDocument/2006/relationships/slideLayout" Target="../slideLayouts/slideLayout13.xml"/><Relationship Id="rId6" Type="http://schemas.openxmlformats.org/officeDocument/2006/relationships/hyperlink" Target="https://creativecommons.org/licenses/by/3.0/" TargetMode="External"/><Relationship Id="rId5" Type="http://schemas.openxmlformats.org/officeDocument/2006/relationships/hyperlink" Target="http://leadershipfreak.wordpress.com/2012/06/15/turnover-a-good-thing/" TargetMode="External"/><Relationship Id="rId4" Type="http://schemas.openxmlformats.org/officeDocument/2006/relationships/image" Target="../media/image19.jpg"/></Relationships>
</file>

<file path=ppt/slides/_rels/slide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1" name="CustomShape 3"/>
          <p:cNvSpPr/>
          <p:nvPr/>
        </p:nvSpPr>
        <p:spPr>
          <a:xfrm>
            <a:off x="298080" y="5627160"/>
            <a:ext cx="11711160" cy="623880"/>
          </a:xfrm>
          <a:prstGeom prst="rect">
            <a:avLst/>
          </a:prstGeom>
          <a:noFill/>
          <a:ln>
            <a:noFill/>
          </a:ln>
        </p:spPr>
        <p:style>
          <a:lnRef idx="0">
            <a:scrgbClr r="0" g="0" b="0"/>
          </a:lnRef>
          <a:fillRef idx="0">
            <a:scrgbClr r="0" g="0" b="0"/>
          </a:fillRef>
          <a:effectRef idx="0">
            <a:scrgbClr r="0" g="0" b="0"/>
          </a:effectRef>
          <a:fontRef idx="minor"/>
        </p:style>
        <p:txBody>
          <a:bodyPr>
            <a:normAutofit fontScale="94500"/>
          </a:bodyPr>
          <a:lstStyle/>
          <a:p>
            <a:pPr algn="ctr">
              <a:lnSpc>
                <a:spcPct val="100000"/>
              </a:lnSpc>
              <a:tabLst>
                <a:tab pos="0" algn="l"/>
              </a:tabLst>
            </a:pPr>
            <a:r>
              <a:rPr lang="fr-BE" sz="1600" b="0" strike="noStrike" spc="-1" dirty="0">
                <a:solidFill>
                  <a:srgbClr val="FFFFFF"/>
                </a:solidFill>
                <a:latin typeface="Corbel"/>
              </a:rPr>
              <a:t>[FR] Soutenu par le Service public de Wallonie - Recherche (Convention de recherche n° 2010235 « ARIAC BY DIGITALWALLONIA4.AI »).</a:t>
            </a:r>
            <a:endParaRPr lang="it-IT" sz="1600" b="0" strike="noStrike" spc="-1" dirty="0">
              <a:latin typeface="Arial"/>
            </a:endParaRPr>
          </a:p>
          <a:p>
            <a:pPr algn="ctr">
              <a:lnSpc>
                <a:spcPct val="100000"/>
              </a:lnSpc>
              <a:tabLst>
                <a:tab pos="0" algn="l"/>
              </a:tabLst>
            </a:pPr>
            <a:r>
              <a:rPr lang="fr-BE" sz="1600" b="0" strike="noStrike" spc="-1" dirty="0">
                <a:solidFill>
                  <a:srgbClr val="FFFFFF"/>
                </a:solidFill>
                <a:latin typeface="Corbel"/>
              </a:rPr>
              <a:t>[EN] </a:t>
            </a:r>
            <a:r>
              <a:rPr lang="fr-BE" sz="1600" b="0" strike="noStrike" spc="-1" dirty="0" err="1">
                <a:solidFill>
                  <a:srgbClr val="FFFFFF"/>
                </a:solidFill>
                <a:latin typeface="Corbel"/>
              </a:rPr>
              <a:t>Supported</a:t>
            </a:r>
            <a:r>
              <a:rPr lang="fr-BE" sz="1600" b="0" strike="noStrike" spc="-1" dirty="0">
                <a:solidFill>
                  <a:srgbClr val="FFFFFF"/>
                </a:solidFill>
                <a:latin typeface="Corbel"/>
              </a:rPr>
              <a:t> by Service public de Wallonie – Recherche </a:t>
            </a:r>
            <a:r>
              <a:rPr lang="fr-BE" sz="1600" b="0" strike="noStrike" spc="-1" dirty="0" err="1">
                <a:solidFill>
                  <a:srgbClr val="FFFFFF"/>
                </a:solidFill>
                <a:latin typeface="Corbel"/>
              </a:rPr>
              <a:t>under</a:t>
            </a:r>
            <a:r>
              <a:rPr lang="fr-BE" sz="1600" b="0" strike="noStrike" spc="-1" dirty="0">
                <a:solidFill>
                  <a:srgbClr val="FFFFFF"/>
                </a:solidFill>
                <a:latin typeface="Corbel"/>
              </a:rPr>
              <a:t> </a:t>
            </a:r>
            <a:r>
              <a:rPr lang="fr-BE" sz="1600" b="0" strike="noStrike" spc="-1" dirty="0" err="1">
                <a:solidFill>
                  <a:srgbClr val="FFFFFF"/>
                </a:solidFill>
                <a:latin typeface="Corbel"/>
              </a:rPr>
              <a:t>grant</a:t>
            </a:r>
            <a:r>
              <a:rPr lang="fr-BE" sz="1600" b="0" strike="noStrike" spc="-1" dirty="0">
                <a:solidFill>
                  <a:srgbClr val="FFFFFF"/>
                </a:solidFill>
                <a:latin typeface="Corbel"/>
              </a:rPr>
              <a:t> n°2010235 « ARIAC BY DIGITALWALLONIA4.AI »</a:t>
            </a:r>
            <a:endParaRPr lang="it-IT" sz="1600" b="0" strike="noStrike" spc="-1" dirty="0">
              <a:latin typeface="Arial"/>
            </a:endParaRPr>
          </a:p>
          <a:p>
            <a:pPr algn="ctr">
              <a:lnSpc>
                <a:spcPct val="90000"/>
              </a:lnSpc>
              <a:spcBef>
                <a:spcPts val="1001"/>
              </a:spcBef>
              <a:tabLst>
                <a:tab pos="0" algn="l"/>
              </a:tabLst>
            </a:pPr>
            <a:endParaRPr lang="it-IT" sz="1600" b="0" strike="noStrike" spc="-1" dirty="0">
              <a:latin typeface="Arial"/>
            </a:endParaRPr>
          </a:p>
        </p:txBody>
      </p:sp>
      <p:sp>
        <p:nvSpPr>
          <p:cNvPr id="5" name="TextShape 2">
            <a:extLst>
              <a:ext uri="{FF2B5EF4-FFF2-40B4-BE49-F238E27FC236}">
                <a16:creationId xmlns:a16="http://schemas.microsoft.com/office/drawing/2014/main" id="{63310A4D-9EAD-9649-8B11-C7E9DAB37985}"/>
              </a:ext>
            </a:extLst>
          </p:cNvPr>
          <p:cNvSpPr txBox="1"/>
          <p:nvPr/>
        </p:nvSpPr>
        <p:spPr>
          <a:xfrm>
            <a:off x="896040" y="2055960"/>
            <a:ext cx="10515240" cy="1710720"/>
          </a:xfrm>
          <a:prstGeom prst="rect">
            <a:avLst/>
          </a:prstGeom>
          <a:noFill/>
          <a:ln>
            <a:noFill/>
          </a:ln>
        </p:spPr>
        <p:txBody>
          <a:bodyPr anchor="ctr">
            <a:noAutofit/>
          </a:bodyPr>
          <a:lstStyle/>
          <a:p>
            <a:pPr algn="ctr"/>
            <a:r>
              <a:rPr lang="fr-FR" sz="4000" spc="-1" dirty="0">
                <a:solidFill>
                  <a:srgbClr val="000000"/>
                </a:solidFill>
                <a:latin typeface="Corbel"/>
              </a:rPr>
              <a:t>On the Impact of Bots in Open Source Collaborative Software </a:t>
            </a:r>
            <a:r>
              <a:rPr lang="fr-FR" sz="4000" spc="-1" dirty="0" err="1">
                <a:solidFill>
                  <a:srgbClr val="000000"/>
                </a:solidFill>
                <a:latin typeface="Corbel"/>
              </a:rPr>
              <a:t>Development</a:t>
            </a:r>
            <a:endParaRPr lang="fr-FR" sz="4000" spc="-1" dirty="0">
              <a:solidFill>
                <a:srgbClr val="000000"/>
              </a:solidFill>
              <a:latin typeface="Corbel"/>
            </a:endParaRPr>
          </a:p>
          <a:p>
            <a:pPr algn="ctr"/>
            <a:endParaRPr lang="fr-FR" sz="2800" b="0" strike="noStrike" spc="-1" dirty="0">
              <a:solidFill>
                <a:srgbClr val="000000"/>
              </a:solidFill>
              <a:latin typeface="Corbel"/>
            </a:endParaRPr>
          </a:p>
        </p:txBody>
      </p:sp>
      <p:sp>
        <p:nvSpPr>
          <p:cNvPr id="6" name="TextShape 1">
            <a:extLst>
              <a:ext uri="{FF2B5EF4-FFF2-40B4-BE49-F238E27FC236}">
                <a16:creationId xmlns:a16="http://schemas.microsoft.com/office/drawing/2014/main" id="{830DC4EF-402C-2B4F-81C6-0DA6D3E5EF3E}"/>
              </a:ext>
            </a:extLst>
          </p:cNvPr>
          <p:cNvSpPr txBox="1"/>
          <p:nvPr/>
        </p:nvSpPr>
        <p:spPr>
          <a:xfrm>
            <a:off x="6940062" y="4341110"/>
            <a:ext cx="5069178" cy="1004612"/>
          </a:xfrm>
          <a:prstGeom prst="rect">
            <a:avLst/>
          </a:prstGeom>
          <a:noFill/>
          <a:ln>
            <a:noFill/>
          </a:ln>
        </p:spPr>
        <p:txBody>
          <a:bodyPr>
            <a:noAutofit/>
          </a:bodyPr>
          <a:lstStyle/>
          <a:p>
            <a:r>
              <a:rPr lang="it-IT" b="0" strike="noStrike" spc="-1" dirty="0" err="1">
                <a:latin typeface="Arial"/>
              </a:rPr>
              <a:t>Presenter</a:t>
            </a:r>
            <a:r>
              <a:rPr lang="it-IT" b="0" strike="noStrike" spc="-1" dirty="0">
                <a:latin typeface="Arial"/>
              </a:rPr>
              <a:t>: </a:t>
            </a:r>
            <a:r>
              <a:rPr lang="it-IT" b="0" strike="noStrike" spc="-1" dirty="0" err="1">
                <a:latin typeface="Arial"/>
              </a:rPr>
              <a:t>Natarajan</a:t>
            </a:r>
            <a:r>
              <a:rPr lang="it-IT" b="0" strike="noStrike" spc="-1" dirty="0">
                <a:latin typeface="Arial"/>
              </a:rPr>
              <a:t> </a:t>
            </a:r>
            <a:r>
              <a:rPr lang="it-IT" b="0" strike="noStrike" spc="-1" dirty="0" err="1">
                <a:latin typeface="Arial"/>
              </a:rPr>
              <a:t>Chidambaram</a:t>
            </a:r>
            <a:endParaRPr lang="it-IT" spc="-1" dirty="0">
              <a:latin typeface="Arial"/>
            </a:endParaRPr>
          </a:p>
          <a:p>
            <a:r>
              <a:rPr lang="it-IT" spc="-1" dirty="0">
                <a:latin typeface="Arial"/>
              </a:rPr>
              <a:t> Promoter: Prof. Tom </a:t>
            </a:r>
            <a:r>
              <a:rPr lang="it-IT" spc="-1" dirty="0" err="1">
                <a:latin typeface="Arial"/>
              </a:rPr>
              <a:t>Mens</a:t>
            </a:r>
            <a:endParaRPr lang="it-IT" spc="-1" dirty="0">
              <a:latin typeface="Arial"/>
            </a:endParaRPr>
          </a:p>
          <a:p>
            <a:r>
              <a:rPr lang="it-IT" spc="-1" dirty="0">
                <a:latin typeface="Arial"/>
              </a:rPr>
              <a:t>          Lab: </a:t>
            </a:r>
            <a:r>
              <a:rPr lang="it-IT" b="0" strike="noStrike" spc="-1" dirty="0">
                <a:latin typeface="Arial"/>
              </a:rPr>
              <a:t>Software </a:t>
            </a:r>
            <a:r>
              <a:rPr lang="it-IT" b="0" strike="noStrike" spc="-1" dirty="0" err="1">
                <a:latin typeface="Arial"/>
              </a:rPr>
              <a:t>Engineering</a:t>
            </a:r>
            <a:r>
              <a:rPr lang="it-IT" b="0" strike="noStrike" spc="-1" dirty="0">
                <a:latin typeface="Arial"/>
              </a:rPr>
              <a:t> Lab, UMONS</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Shape 1">
            <a:extLst>
              <a:ext uri="{FF2B5EF4-FFF2-40B4-BE49-F238E27FC236}">
                <a16:creationId xmlns:a16="http://schemas.microsoft.com/office/drawing/2014/main" id="{876EE3D9-28A2-664D-87F5-86CE23A412CE}"/>
              </a:ext>
            </a:extLst>
          </p:cNvPr>
          <p:cNvSpPr txBox="1"/>
          <p:nvPr/>
        </p:nvSpPr>
        <p:spPr>
          <a:xfrm>
            <a:off x="838080" y="365040"/>
            <a:ext cx="10515240" cy="1325160"/>
          </a:xfrm>
          <a:prstGeom prst="rect">
            <a:avLst/>
          </a:prstGeom>
          <a:noFill/>
          <a:ln>
            <a:noFill/>
          </a:ln>
        </p:spPr>
        <p:txBody>
          <a:bodyPr anchor="ctr">
            <a:noAutofit/>
          </a:bodyPr>
          <a:lstStyle/>
          <a:p>
            <a:pPr algn="ctr"/>
            <a:r>
              <a:rPr lang="fr-FR" sz="3200" spc="-1" dirty="0">
                <a:solidFill>
                  <a:srgbClr val="000000"/>
                </a:solidFill>
                <a:latin typeface="Corbel"/>
              </a:rPr>
              <a:t>CONTEXT</a:t>
            </a:r>
            <a:endParaRPr lang="fr-FR" sz="3200" b="0" strike="noStrike" spc="-1" dirty="0">
              <a:solidFill>
                <a:srgbClr val="000000"/>
              </a:solidFill>
              <a:latin typeface="Corbel"/>
            </a:endParaRPr>
          </a:p>
        </p:txBody>
      </p:sp>
      <p:pic>
        <p:nvPicPr>
          <p:cNvPr id="3" name="Picture 2" descr="Graphical user interface, text, application, email&#10;&#10;Description automatically generated">
            <a:extLst>
              <a:ext uri="{FF2B5EF4-FFF2-40B4-BE49-F238E27FC236}">
                <a16:creationId xmlns:a16="http://schemas.microsoft.com/office/drawing/2014/main" id="{10D8DEAA-136F-D948-8B08-EB34674462D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34268" y="1442545"/>
            <a:ext cx="9923464" cy="5180674"/>
          </a:xfrm>
          <a:prstGeom prst="rect">
            <a:avLst/>
          </a:prstGeom>
        </p:spPr>
      </p:pic>
    </p:spTree>
    <p:extLst>
      <p:ext uri="{BB962C8B-B14F-4D97-AF65-F5344CB8AC3E}">
        <p14:creationId xmlns:p14="http://schemas.microsoft.com/office/powerpoint/2010/main" val="286557321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Shape 1">
            <a:extLst>
              <a:ext uri="{FF2B5EF4-FFF2-40B4-BE49-F238E27FC236}">
                <a16:creationId xmlns:a16="http://schemas.microsoft.com/office/drawing/2014/main" id="{876EE3D9-28A2-664D-87F5-86CE23A412CE}"/>
              </a:ext>
            </a:extLst>
          </p:cNvPr>
          <p:cNvSpPr txBox="1"/>
          <p:nvPr/>
        </p:nvSpPr>
        <p:spPr>
          <a:xfrm>
            <a:off x="838080" y="365040"/>
            <a:ext cx="10515240" cy="1325160"/>
          </a:xfrm>
          <a:prstGeom prst="rect">
            <a:avLst/>
          </a:prstGeom>
          <a:noFill/>
          <a:ln>
            <a:noFill/>
          </a:ln>
        </p:spPr>
        <p:txBody>
          <a:bodyPr anchor="ctr">
            <a:noAutofit/>
          </a:bodyPr>
          <a:lstStyle/>
          <a:p>
            <a:pPr algn="ctr"/>
            <a:r>
              <a:rPr lang="fr-FR" sz="3200" spc="-1" dirty="0">
                <a:solidFill>
                  <a:srgbClr val="000000"/>
                </a:solidFill>
                <a:latin typeface="Corbel"/>
              </a:rPr>
              <a:t>CONTEXT</a:t>
            </a:r>
            <a:endParaRPr lang="fr-FR" sz="3200" b="0" strike="noStrike" spc="-1" dirty="0">
              <a:solidFill>
                <a:srgbClr val="000000"/>
              </a:solidFill>
              <a:latin typeface="Corbel"/>
            </a:endParaRPr>
          </a:p>
        </p:txBody>
      </p:sp>
      <p:pic>
        <p:nvPicPr>
          <p:cNvPr id="3" name="Picture 2" descr="Graphical user interface, application, Teams&#10;&#10;Description automatically generated">
            <a:extLst>
              <a:ext uri="{FF2B5EF4-FFF2-40B4-BE49-F238E27FC236}">
                <a16:creationId xmlns:a16="http://schemas.microsoft.com/office/drawing/2014/main" id="{F0138988-89EF-A443-9120-44B064BA6A8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729047" y="1319523"/>
            <a:ext cx="5257364" cy="5200444"/>
          </a:xfrm>
          <a:prstGeom prst="rect">
            <a:avLst/>
          </a:prstGeom>
        </p:spPr>
      </p:pic>
      <p:pic>
        <p:nvPicPr>
          <p:cNvPr id="5" name="Picture 4" descr="Graphical user interface&#10;&#10;Description automatically generated">
            <a:extLst>
              <a:ext uri="{FF2B5EF4-FFF2-40B4-BE49-F238E27FC236}">
                <a16:creationId xmlns:a16="http://schemas.microsoft.com/office/drawing/2014/main" id="{55C7CF01-9669-D34B-80C4-2DE842BD28F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4989" y="1690200"/>
            <a:ext cx="6288072" cy="4226169"/>
          </a:xfrm>
          <a:prstGeom prst="rect">
            <a:avLst/>
          </a:prstGeom>
        </p:spPr>
      </p:pic>
    </p:spTree>
    <p:extLst>
      <p:ext uri="{BB962C8B-B14F-4D97-AF65-F5344CB8AC3E}">
        <p14:creationId xmlns:p14="http://schemas.microsoft.com/office/powerpoint/2010/main" val="15097302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Shape 1">
            <a:extLst>
              <a:ext uri="{FF2B5EF4-FFF2-40B4-BE49-F238E27FC236}">
                <a16:creationId xmlns:a16="http://schemas.microsoft.com/office/drawing/2014/main" id="{876EE3D9-28A2-664D-87F5-86CE23A412CE}"/>
              </a:ext>
            </a:extLst>
          </p:cNvPr>
          <p:cNvSpPr txBox="1"/>
          <p:nvPr/>
        </p:nvSpPr>
        <p:spPr>
          <a:xfrm>
            <a:off x="838080" y="365040"/>
            <a:ext cx="10515240" cy="1325160"/>
          </a:xfrm>
          <a:prstGeom prst="rect">
            <a:avLst/>
          </a:prstGeom>
          <a:noFill/>
          <a:ln>
            <a:noFill/>
          </a:ln>
        </p:spPr>
        <p:txBody>
          <a:bodyPr anchor="ctr">
            <a:noAutofit/>
          </a:bodyPr>
          <a:lstStyle/>
          <a:p>
            <a:pPr algn="ctr"/>
            <a:r>
              <a:rPr lang="fr-FR" sz="3200" spc="-1" dirty="0">
                <a:solidFill>
                  <a:srgbClr val="000000"/>
                </a:solidFill>
                <a:latin typeface="Corbel"/>
              </a:rPr>
              <a:t>CHALLENGES</a:t>
            </a:r>
          </a:p>
        </p:txBody>
      </p:sp>
      <p:sp>
        <p:nvSpPr>
          <p:cNvPr id="10" name="TextShape 2">
            <a:extLst>
              <a:ext uri="{FF2B5EF4-FFF2-40B4-BE49-F238E27FC236}">
                <a16:creationId xmlns:a16="http://schemas.microsoft.com/office/drawing/2014/main" id="{90E43276-7D97-E94A-9C44-28B2F816A0A2}"/>
              </a:ext>
            </a:extLst>
          </p:cNvPr>
          <p:cNvSpPr txBox="1"/>
          <p:nvPr/>
        </p:nvSpPr>
        <p:spPr>
          <a:xfrm>
            <a:off x="1124465" y="1690200"/>
            <a:ext cx="10562955" cy="2881800"/>
          </a:xfrm>
          <a:prstGeom prst="rect">
            <a:avLst/>
          </a:prstGeom>
          <a:noFill/>
          <a:ln>
            <a:noFill/>
          </a:ln>
        </p:spPr>
        <p:txBody>
          <a:bodyPr>
            <a:noAutofit/>
          </a:bodyPr>
          <a:lstStyle/>
          <a:p>
            <a:endParaRPr lang="en-GB" sz="2800" b="0" strike="noStrike" spc="-1" dirty="0">
              <a:latin typeface="Avenir Book"/>
            </a:endParaRPr>
          </a:p>
          <a:p>
            <a:pPr marL="914400" lvl="1" indent="-457200">
              <a:buFont typeface="Wingdings" pitchFamily="2" charset="2"/>
              <a:buChar char="Ø"/>
            </a:pPr>
            <a:r>
              <a:rPr lang="en-GB" sz="2800" spc="-1" dirty="0">
                <a:latin typeface="Avenir Book"/>
              </a:rPr>
              <a:t>Workflow automation (e.g. CI, testing)</a:t>
            </a:r>
          </a:p>
          <a:p>
            <a:pPr marL="1371600" lvl="2" indent="-457200">
              <a:buFont typeface="Wingdings" pitchFamily="2" charset="2"/>
              <a:buChar char="Ø"/>
            </a:pPr>
            <a:r>
              <a:rPr lang="en-GB" sz="2800" spc="-1" dirty="0">
                <a:latin typeface="Avenir Book"/>
              </a:rPr>
              <a:t>“AI” in the loop (Development bots, GitHub actions)</a:t>
            </a:r>
          </a:p>
          <a:p>
            <a:pPr lvl="2"/>
            <a:endParaRPr lang="en-GB" sz="2800" spc="-1" dirty="0">
              <a:latin typeface="Avenir Book"/>
            </a:endParaRPr>
          </a:p>
          <a:p>
            <a:pPr marL="914400" lvl="1" indent="-457200">
              <a:buFont typeface="Wingdings" pitchFamily="2" charset="2"/>
              <a:buChar char="Ø"/>
            </a:pPr>
            <a:r>
              <a:rPr lang="en-GB" sz="2800" spc="-1" dirty="0">
                <a:latin typeface="Avenir Book"/>
              </a:rPr>
              <a:t>Contributor turnover rate and abandonment </a:t>
            </a:r>
            <a:endParaRPr lang="en-GB" sz="2800" b="0" strike="noStrike" spc="-1" dirty="0">
              <a:latin typeface="Avenir Book"/>
            </a:endParaRPr>
          </a:p>
          <a:p>
            <a:pPr marL="914400" lvl="1" indent="-457200">
              <a:buFont typeface="Wingdings" pitchFamily="2" charset="2"/>
              <a:buChar char="Ø"/>
            </a:pPr>
            <a:r>
              <a:rPr lang="en-GB" sz="2800" b="0" strike="noStrike" spc="-1" dirty="0">
                <a:latin typeface="Avenir Book"/>
              </a:rPr>
              <a:t>Who is contributing t</a:t>
            </a:r>
            <a:r>
              <a:rPr lang="en-GB" sz="2800" spc="-1" dirty="0">
                <a:latin typeface="Avenir Book"/>
              </a:rPr>
              <a:t>o the project and how?</a:t>
            </a:r>
            <a:endParaRPr lang="en-GB" sz="2800" b="0" strike="noStrike" spc="-1" dirty="0">
              <a:latin typeface="Avenir Book"/>
            </a:endParaRPr>
          </a:p>
          <a:p>
            <a:pPr marL="914400" lvl="1" indent="-457200">
              <a:buFont typeface="Wingdings" pitchFamily="2" charset="2"/>
              <a:buChar char="Ø"/>
            </a:pPr>
            <a:r>
              <a:rPr lang="en-GB" sz="2800" spc="-1" dirty="0">
                <a:latin typeface="Avenir Book"/>
              </a:rPr>
              <a:t>Backlogs</a:t>
            </a:r>
            <a:r>
              <a:rPr lang="en-GB" sz="2800" b="0" strike="noStrike" spc="-1" dirty="0">
                <a:latin typeface="Avenir Book"/>
              </a:rPr>
              <a:t> (</a:t>
            </a:r>
            <a:r>
              <a:rPr lang="en-GB" sz="2800" spc="-1" dirty="0">
                <a:latin typeface="Avenir Book"/>
              </a:rPr>
              <a:t>e</a:t>
            </a:r>
            <a:r>
              <a:rPr lang="en-GB" sz="2800" b="0" strike="noStrike" spc="-1" dirty="0">
                <a:latin typeface="Avenir Book"/>
              </a:rPr>
              <a:t>.g. pending issues and PR’s)</a:t>
            </a:r>
          </a:p>
        </p:txBody>
      </p:sp>
      <p:pic>
        <p:nvPicPr>
          <p:cNvPr id="12" name="Picture 6" descr="WORK OVERLOAD? START UPLOADING!! THE ART OF MANAGING SELF WITH WORK!! -  Quantumversity">
            <a:extLst>
              <a:ext uri="{FF2B5EF4-FFF2-40B4-BE49-F238E27FC236}">
                <a16:creationId xmlns:a16="http://schemas.microsoft.com/office/drawing/2014/main" id="{629A8A06-F5B7-F941-8D91-FCF32C04DD4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05942" y="4961577"/>
            <a:ext cx="3176942" cy="1494983"/>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A picture containing sport, person&#10;&#10;Description automatically generated">
            <a:extLst>
              <a:ext uri="{FF2B5EF4-FFF2-40B4-BE49-F238E27FC236}">
                <a16:creationId xmlns:a16="http://schemas.microsoft.com/office/drawing/2014/main" id="{D86F31A2-9C1C-1943-85AA-18AAF3172728}"/>
              </a:ext>
            </a:extLst>
          </p:cNvPr>
          <p:cNvPicPr>
            <a:picLocks noChangeAspect="1"/>
          </p:cNvPicPr>
          <p:nvPr/>
        </p:nvPicPr>
        <p:blipFill>
          <a:blip r:embed="rId4">
            <a:extLst>
              <a:ext uri="{28A0092B-C50C-407E-A947-70E740481C1C}">
                <a14:useLocalDpi xmlns:a14="http://schemas.microsoft.com/office/drawing/2010/main" val="0"/>
              </a:ext>
              <a:ext uri="{837473B0-CC2E-450A-ABE3-18F120FF3D39}">
                <a1611:picAttrSrcUrl xmlns:a1611="http://schemas.microsoft.com/office/drawing/2016/11/main" r:id="rId5"/>
              </a:ext>
            </a:extLst>
          </a:blip>
          <a:stretch>
            <a:fillRect/>
          </a:stretch>
        </p:blipFill>
        <p:spPr>
          <a:xfrm>
            <a:off x="9805131" y="3429000"/>
            <a:ext cx="1651000" cy="1308100"/>
          </a:xfrm>
          <a:prstGeom prst="rect">
            <a:avLst/>
          </a:prstGeom>
        </p:spPr>
      </p:pic>
      <p:sp>
        <p:nvSpPr>
          <p:cNvPr id="4" name="TextBox 3">
            <a:extLst>
              <a:ext uri="{FF2B5EF4-FFF2-40B4-BE49-F238E27FC236}">
                <a16:creationId xmlns:a16="http://schemas.microsoft.com/office/drawing/2014/main" id="{0B8C4B2C-15CF-0F4D-AEF1-4224A55D8813}"/>
              </a:ext>
            </a:extLst>
          </p:cNvPr>
          <p:cNvSpPr txBox="1"/>
          <p:nvPr/>
        </p:nvSpPr>
        <p:spPr>
          <a:xfrm>
            <a:off x="9805131" y="4728608"/>
            <a:ext cx="1651000" cy="246221"/>
          </a:xfrm>
          <a:prstGeom prst="rect">
            <a:avLst/>
          </a:prstGeom>
          <a:noFill/>
        </p:spPr>
        <p:txBody>
          <a:bodyPr wrap="square" rtlCol="0">
            <a:spAutoFit/>
          </a:bodyPr>
          <a:lstStyle/>
          <a:p>
            <a:r>
              <a:rPr lang="en-GB" sz="500" dirty="0">
                <a:hlinkClick r:id="rId5" tooltip="http://leadershipfreak.wordpress.com/2012/06/15/turnover-a-good-thing/"/>
              </a:rPr>
              <a:t>This Photo</a:t>
            </a:r>
            <a:r>
              <a:rPr lang="en-GB" sz="500" dirty="0"/>
              <a:t> by Unknown Author is licensed under </a:t>
            </a:r>
            <a:r>
              <a:rPr lang="en-GB" sz="500" dirty="0">
                <a:hlinkClick r:id="rId6" tooltip="https://creativecommons.org/licenses/by/3.0/"/>
              </a:rPr>
              <a:t>CC BY</a:t>
            </a:r>
            <a:endParaRPr lang="en-GB" sz="500" dirty="0"/>
          </a:p>
        </p:txBody>
      </p:sp>
    </p:spTree>
    <p:extLst>
      <p:ext uri="{BB962C8B-B14F-4D97-AF65-F5344CB8AC3E}">
        <p14:creationId xmlns:p14="http://schemas.microsoft.com/office/powerpoint/2010/main" val="17138376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0">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0">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0">
                                            <p:txEl>
                                              <p:pRg st="6" end="6"/>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Shape 2">
            <a:extLst>
              <a:ext uri="{FF2B5EF4-FFF2-40B4-BE49-F238E27FC236}">
                <a16:creationId xmlns:a16="http://schemas.microsoft.com/office/drawing/2014/main" id="{9409528E-707F-1640-93CE-7A6DCB7AABAD}"/>
              </a:ext>
            </a:extLst>
          </p:cNvPr>
          <p:cNvSpPr txBox="1"/>
          <p:nvPr/>
        </p:nvSpPr>
        <p:spPr>
          <a:xfrm>
            <a:off x="1124465" y="1690200"/>
            <a:ext cx="10664183" cy="4624103"/>
          </a:xfrm>
          <a:prstGeom prst="rect">
            <a:avLst/>
          </a:prstGeom>
          <a:noFill/>
          <a:ln>
            <a:noFill/>
          </a:ln>
        </p:spPr>
        <p:txBody>
          <a:bodyPr>
            <a:noAutofit/>
          </a:bodyPr>
          <a:lstStyle/>
          <a:p>
            <a:pPr marL="457200" indent="-457200">
              <a:buFont typeface="Wingdings" pitchFamily="2" charset="2"/>
              <a:buChar char="Ø"/>
            </a:pPr>
            <a:r>
              <a:rPr lang="en-GB" sz="2800" spc="-1" dirty="0">
                <a:latin typeface="Avenir Book"/>
              </a:rPr>
              <a:t>Collect activity profile of contributors</a:t>
            </a:r>
          </a:p>
          <a:p>
            <a:pPr marL="457200" indent="-457200">
              <a:buFont typeface="Wingdings" pitchFamily="2" charset="2"/>
              <a:buChar char="Ø"/>
            </a:pPr>
            <a:r>
              <a:rPr lang="en-GB" sz="2800" b="0" strike="noStrike" spc="-1" dirty="0">
                <a:latin typeface="Avenir Book"/>
              </a:rPr>
              <a:t>Identify bot accounts</a:t>
            </a:r>
          </a:p>
          <a:p>
            <a:pPr marL="914400" lvl="1" indent="-457200">
              <a:buFont typeface="Wingdings" pitchFamily="2" charset="2"/>
              <a:buChar char="Ø"/>
            </a:pPr>
            <a:r>
              <a:rPr lang="en-GB" sz="2800" b="0" strike="noStrike" spc="-1" dirty="0">
                <a:latin typeface="Avenir Book"/>
              </a:rPr>
              <a:t>ML-based</a:t>
            </a:r>
            <a:r>
              <a:rPr lang="en-GB" sz="2800" spc="-1" dirty="0">
                <a:latin typeface="Avenir Book"/>
              </a:rPr>
              <a:t> b</a:t>
            </a:r>
            <a:r>
              <a:rPr lang="en-GB" sz="2800" b="0" strike="noStrike" spc="-1" dirty="0">
                <a:latin typeface="Avenir Book"/>
              </a:rPr>
              <a:t>o</a:t>
            </a:r>
            <a:r>
              <a:rPr lang="en-GB" sz="2800" spc="-1" dirty="0">
                <a:latin typeface="Avenir Book"/>
              </a:rPr>
              <a:t>t detection tool </a:t>
            </a:r>
          </a:p>
          <a:p>
            <a:pPr marL="457200" indent="-457200">
              <a:buFont typeface="Wingdings" pitchFamily="2" charset="2"/>
              <a:buChar char="Ø"/>
            </a:pPr>
            <a:r>
              <a:rPr lang="en-GB" sz="2800" spc="-1" dirty="0">
                <a:latin typeface="Avenir Book"/>
              </a:rPr>
              <a:t>Dataset</a:t>
            </a:r>
          </a:p>
          <a:p>
            <a:pPr marL="914400" lvl="1" indent="-457200">
              <a:buFont typeface="Wingdings" pitchFamily="2" charset="2"/>
              <a:buChar char="Ø"/>
            </a:pPr>
            <a:r>
              <a:rPr lang="en-GB" sz="2800" spc="-1" dirty="0">
                <a:latin typeface="Avenir Book"/>
              </a:rPr>
              <a:t>Source – Cargo package manager for Rust language</a:t>
            </a:r>
          </a:p>
          <a:p>
            <a:pPr marL="1371600" lvl="2" indent="-457200">
              <a:buFont typeface="Wingdings" pitchFamily="2" charset="2"/>
              <a:buChar char="Ø"/>
            </a:pPr>
            <a:r>
              <a:rPr lang="en-GB" sz="2800" spc="-1" dirty="0">
                <a:latin typeface="Avenir Book"/>
              </a:rPr>
              <a:t>38.9k packages with GitHub repositories </a:t>
            </a:r>
          </a:p>
          <a:p>
            <a:pPr marL="457200" indent="-457200">
              <a:buFont typeface="Wingdings" pitchFamily="2" charset="2"/>
              <a:buChar char="Ø"/>
            </a:pPr>
            <a:r>
              <a:rPr lang="en-GB" sz="2800" spc="-1" dirty="0">
                <a:latin typeface="Avenir Book"/>
              </a:rPr>
              <a:t>Develop AI/ML solutions to</a:t>
            </a:r>
          </a:p>
          <a:p>
            <a:pPr marL="914400" lvl="1" indent="-457200">
              <a:buFont typeface="Wingdings" pitchFamily="2" charset="2"/>
              <a:buChar char="Ø"/>
            </a:pPr>
            <a:r>
              <a:rPr lang="en-GB" sz="2800" spc="-1" dirty="0">
                <a:latin typeface="Avenir Book"/>
              </a:rPr>
              <a:t>Recommend bots to be used in projects</a:t>
            </a:r>
          </a:p>
          <a:p>
            <a:pPr marL="914400" lvl="1" indent="-457200">
              <a:buFont typeface="Wingdings" pitchFamily="2" charset="2"/>
              <a:buChar char="Ø"/>
            </a:pPr>
            <a:r>
              <a:rPr lang="en-GB" sz="2800" spc="-1" dirty="0">
                <a:latin typeface="Avenir Book"/>
              </a:rPr>
              <a:t>Predict/forecast the impact of bot usage on productivity</a:t>
            </a:r>
          </a:p>
        </p:txBody>
      </p:sp>
      <p:pic>
        <p:nvPicPr>
          <p:cNvPr id="7" name="Picture 6" descr="Graphical user interface, text, application&#10;&#10;Description automatically generated">
            <a:extLst>
              <a:ext uri="{FF2B5EF4-FFF2-40B4-BE49-F238E27FC236}">
                <a16:creationId xmlns:a16="http://schemas.microsoft.com/office/drawing/2014/main" id="{18CA00B8-1A65-904B-9299-7BA4500A442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72559" y="951198"/>
            <a:ext cx="3616089" cy="2302251"/>
          </a:xfrm>
          <a:prstGeom prst="rect">
            <a:avLst/>
          </a:prstGeom>
        </p:spPr>
      </p:pic>
      <p:sp>
        <p:nvSpPr>
          <p:cNvPr id="9" name="TextShape 1">
            <a:extLst>
              <a:ext uri="{FF2B5EF4-FFF2-40B4-BE49-F238E27FC236}">
                <a16:creationId xmlns:a16="http://schemas.microsoft.com/office/drawing/2014/main" id="{224241E9-6B21-F24F-ADBA-65F1BDF175BD}"/>
              </a:ext>
            </a:extLst>
          </p:cNvPr>
          <p:cNvSpPr txBox="1"/>
          <p:nvPr/>
        </p:nvSpPr>
        <p:spPr>
          <a:xfrm>
            <a:off x="838080" y="365040"/>
            <a:ext cx="10515240" cy="1325160"/>
          </a:xfrm>
          <a:prstGeom prst="rect">
            <a:avLst/>
          </a:prstGeom>
          <a:noFill/>
          <a:ln>
            <a:noFill/>
          </a:ln>
        </p:spPr>
        <p:txBody>
          <a:bodyPr anchor="ctr">
            <a:noAutofit/>
          </a:bodyPr>
          <a:lstStyle/>
          <a:p>
            <a:pPr algn="ctr"/>
            <a:r>
              <a:rPr lang="fr-FR" sz="3200" spc="-1" dirty="0">
                <a:solidFill>
                  <a:srgbClr val="000000"/>
                </a:solidFill>
                <a:latin typeface="Corbel"/>
              </a:rPr>
              <a:t>APPROACH</a:t>
            </a:r>
          </a:p>
        </p:txBody>
      </p:sp>
    </p:spTree>
    <p:extLst>
      <p:ext uri="{BB962C8B-B14F-4D97-AF65-F5344CB8AC3E}">
        <p14:creationId xmlns:p14="http://schemas.microsoft.com/office/powerpoint/2010/main" val="27299028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6">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xEl>
                                              <p:pRg st="3" end="3"/>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6">
                                            <p:txEl>
                                              <p:pRg st="4" end="4"/>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6">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6">
                                            <p:txEl>
                                              <p:pRg st="6" end="6"/>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6">
                                            <p:txEl>
                                              <p:pRg st="7" end="7"/>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6">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Shape 1">
            <a:extLst>
              <a:ext uri="{FF2B5EF4-FFF2-40B4-BE49-F238E27FC236}">
                <a16:creationId xmlns:a16="http://schemas.microsoft.com/office/drawing/2014/main" id="{AA1133AA-2AA5-AE45-8090-281FA1D386A4}"/>
              </a:ext>
            </a:extLst>
          </p:cNvPr>
          <p:cNvSpPr txBox="1"/>
          <p:nvPr/>
        </p:nvSpPr>
        <p:spPr>
          <a:xfrm>
            <a:off x="838380" y="2766420"/>
            <a:ext cx="10515240" cy="1325160"/>
          </a:xfrm>
          <a:prstGeom prst="rect">
            <a:avLst/>
          </a:prstGeom>
          <a:noFill/>
          <a:ln>
            <a:noFill/>
          </a:ln>
        </p:spPr>
        <p:txBody>
          <a:bodyPr anchor="ctr">
            <a:noAutofit/>
          </a:bodyPr>
          <a:lstStyle/>
          <a:p>
            <a:pPr algn="ctr"/>
            <a:r>
              <a:rPr lang="fr-FR" sz="3200" b="0" strike="noStrike" spc="-1" dirty="0">
                <a:solidFill>
                  <a:srgbClr val="000000"/>
                </a:solidFill>
                <a:latin typeface="Corbel"/>
              </a:rPr>
              <a:t>T</a:t>
            </a:r>
            <a:r>
              <a:rPr lang="fr-FR" sz="3200" spc="-1" dirty="0">
                <a:solidFill>
                  <a:srgbClr val="000000"/>
                </a:solidFill>
                <a:latin typeface="Corbel"/>
              </a:rPr>
              <a:t>HANK YOU</a:t>
            </a:r>
            <a:endParaRPr lang="fr-FR" sz="3200" b="0" strike="noStrike" spc="-1" dirty="0">
              <a:solidFill>
                <a:srgbClr val="000000"/>
              </a:solidFill>
              <a:latin typeface="Corbel"/>
            </a:endParaRPr>
          </a:p>
        </p:txBody>
      </p:sp>
    </p:spTree>
    <p:extLst>
      <p:ext uri="{BB962C8B-B14F-4D97-AF65-F5344CB8AC3E}">
        <p14:creationId xmlns:p14="http://schemas.microsoft.com/office/powerpoint/2010/main" val="193526875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54551"/>
      </a:dk2>
      <a:lt2>
        <a:srgbClr val="D8D9DC"/>
      </a:lt2>
      <a:accent1>
        <a:srgbClr val="E32D91"/>
      </a:accent1>
      <a:accent2>
        <a:srgbClr val="C830CC"/>
      </a:accent2>
      <a:accent3>
        <a:srgbClr val="4EA6DC"/>
      </a:accent3>
      <a:accent4>
        <a:srgbClr val="4775E7"/>
      </a:accent4>
      <a:accent5>
        <a:srgbClr val="8971E1"/>
      </a:accent5>
      <a:accent6>
        <a:srgbClr val="D54773"/>
      </a:accent6>
      <a:hlink>
        <a:srgbClr val="002060"/>
      </a:hlink>
      <a:folHlink>
        <a:srgbClr val="8C8C8C"/>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miter/>
        </a:ln>
        <a:ln w="25400" cap="flat" cmpd="sng" algn="ctr">
          <a:solidFill>
            <a:schemeClr val="phClr"/>
          </a:solidFill>
          <a:prstDash val="solid"/>
          <a:miter/>
        </a:ln>
        <a:ln w="38100" cap="flat" cmpd="sng" algn="ctr">
          <a:solidFill>
            <a:schemeClr val="phClr"/>
          </a:solidFill>
          <a:prstDash val="solid"/>
          <a:miter/>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54551"/>
      </a:dk2>
      <a:lt2>
        <a:srgbClr val="D8D9DC"/>
      </a:lt2>
      <a:accent1>
        <a:srgbClr val="E32D91"/>
      </a:accent1>
      <a:accent2>
        <a:srgbClr val="C830CC"/>
      </a:accent2>
      <a:accent3>
        <a:srgbClr val="4EA6DC"/>
      </a:accent3>
      <a:accent4>
        <a:srgbClr val="4775E7"/>
      </a:accent4>
      <a:accent5>
        <a:srgbClr val="8971E1"/>
      </a:accent5>
      <a:accent6>
        <a:srgbClr val="D54773"/>
      </a:accent6>
      <a:hlink>
        <a:srgbClr val="002060"/>
      </a:hlink>
      <a:folHlink>
        <a:srgbClr val="8C8C8C"/>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miter/>
        </a:ln>
        <a:ln w="25400" cap="flat" cmpd="sng" algn="ctr">
          <a:solidFill>
            <a:schemeClr val="phClr"/>
          </a:solidFill>
          <a:prstDash val="solid"/>
          <a:miter/>
        </a:ln>
        <a:ln w="38100" cap="flat" cmpd="sng" algn="ctr">
          <a:solidFill>
            <a:schemeClr val="phClr"/>
          </a:solidFill>
          <a:prstDash val="solid"/>
          <a:miter/>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1324</TotalTime>
  <Words>551</Words>
  <Application>Microsoft Macintosh PowerPoint</Application>
  <PresentationFormat>Widescreen</PresentationFormat>
  <Paragraphs>38</Paragraphs>
  <Slides>6</Slides>
  <Notes>6</Notes>
  <HiddenSlides>0</HiddenSlides>
  <MMClips>0</MMClips>
  <ScaleCrop>false</ScaleCrop>
  <HeadingPairs>
    <vt:vector size="6" baseType="variant">
      <vt:variant>
        <vt:lpstr>Fonts Used</vt:lpstr>
      </vt:variant>
      <vt:variant>
        <vt:i4>7</vt:i4>
      </vt:variant>
      <vt:variant>
        <vt:lpstr>Theme</vt:lpstr>
      </vt:variant>
      <vt:variant>
        <vt:i4>2</vt:i4>
      </vt:variant>
      <vt:variant>
        <vt:lpstr>Slide Titles</vt:lpstr>
      </vt:variant>
      <vt:variant>
        <vt:i4>6</vt:i4>
      </vt:variant>
    </vt:vector>
  </HeadingPairs>
  <TitlesOfParts>
    <vt:vector size="15" baseType="lpstr">
      <vt:lpstr>Arial</vt:lpstr>
      <vt:lpstr>Avenir Book</vt:lpstr>
      <vt:lpstr>Calibri</vt:lpstr>
      <vt:lpstr>Corbel</vt:lpstr>
      <vt:lpstr>Symbol</vt:lpstr>
      <vt:lpstr>Times New Roman</vt:lpstr>
      <vt:lpstr>Wingdings</vt:lpstr>
      <vt:lpstr>Office Theme</vt:lpstr>
      <vt:lpstr>Office Theme</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subject/>
  <dc:creator>Justine Meudenaer</dc:creator>
  <dc:description/>
  <cp:lastModifiedBy>Natarajan CHIDAMBARAM</cp:lastModifiedBy>
  <cp:revision>81</cp:revision>
  <dcterms:created xsi:type="dcterms:W3CDTF">2021-04-23T07:21:57Z</dcterms:created>
  <dcterms:modified xsi:type="dcterms:W3CDTF">2021-10-31T13:04:53Z</dcterms:modified>
  <dc:language>it-IT</dc:language>
</cp:coreProperties>
</file>

<file path=docProps/custom.xml><?xml version="1.0" encoding="utf-8"?>
<Properties xmlns="http://schemas.openxmlformats.org/officeDocument/2006/custom-properties" xmlns:vt="http://schemas.openxmlformats.org/officeDocument/2006/docPropsVTypes">
  <property fmtid="{D5CDD505-2E9C-101B-9397-08002B2CF9AE}" pid="2" name="AppVersion">
    <vt:lpwstr>15.0000</vt:lpwstr>
  </property>
  <property fmtid="{D5CDD505-2E9C-101B-9397-08002B2CF9AE}" pid="3" name="ContentTypeId">
    <vt:lpwstr>0x010100F01D80ADF37ADF44973542380C3C41E4</vt:lpwstr>
  </property>
  <property fmtid="{D5CDD505-2E9C-101B-9397-08002B2CF9AE}" pid="4" name="HiddenSlides">
    <vt:i4>0</vt:i4>
  </property>
  <property fmtid="{D5CDD505-2E9C-101B-9397-08002B2CF9AE}" pid="5" name="HyperlinksChanged">
    <vt:bool>false</vt:bool>
  </property>
  <property fmtid="{D5CDD505-2E9C-101B-9397-08002B2CF9AE}" pid="6" name="LinksUpToDate">
    <vt:bool>false</vt:bool>
  </property>
  <property fmtid="{D5CDD505-2E9C-101B-9397-08002B2CF9AE}" pid="7" name="MMClips">
    <vt:i4>0</vt:i4>
  </property>
  <property fmtid="{D5CDD505-2E9C-101B-9397-08002B2CF9AE}" pid="8" name="Notes">
    <vt:i4>0</vt:i4>
  </property>
  <property fmtid="{D5CDD505-2E9C-101B-9397-08002B2CF9AE}" pid="9" name="PresentationFormat">
    <vt:lpwstr>Widescreen</vt:lpwstr>
  </property>
  <property fmtid="{D5CDD505-2E9C-101B-9397-08002B2CF9AE}" pid="10" name="ScaleCrop">
    <vt:bool>false</vt:bool>
  </property>
  <property fmtid="{D5CDD505-2E9C-101B-9397-08002B2CF9AE}" pid="11" name="ShareDoc">
    <vt:bool>false</vt:bool>
  </property>
  <property fmtid="{D5CDD505-2E9C-101B-9397-08002B2CF9AE}" pid="12" name="Slides">
    <vt:i4>6</vt:i4>
  </property>
</Properties>
</file>