
<file path=[Content_Types].xml><?xml version="1.0" encoding="utf-8"?>
<Types xmlns="http://schemas.openxmlformats.org/package/2006/content-types">
  <Default Extension="jpeg" ContentType="image/jpeg"/>
  <Default Extension="png" ContentType="image/png"/>
  <Default Extension="rels" ContentType="application/vnd.openxmlformats-package.relationships+xml"/>
  <Default Extension="svg" ContentType="image/svg+xml"/>
  <Default Extension="wdp" ContentType="image/vnd.ms-photo"/>
  <Default Extension="xml" ContentType="application/xml"/>
  <Override PartName="/ppt/presentation.xml" ContentType="application/vnd.openxmlformats-officedocument.presentationml.presentation.main+xml"/>
  <Override PartName="/ppt/slideMasters/slideMaster1.xml" ContentType="application/vnd.openxmlformats-officedocument.presentationml.slideMaster+xml"/>
  <Override PartName="/ppt/slideMasters/slideMaster2.xml" ContentType="application/vnd.openxmlformats-officedocument.presentationml.slideMaster+xml"/>
  <Override PartName="/ppt/slides/slide1.xml" ContentType="application/vnd.openxmlformats-officedocument.presentationml.slide+xml"/>
  <Override PartName="/ppt/slides/slide2.xml" ContentType="application/vnd.openxmlformats-officedocument.presentationml.slide+xml"/>
  <Override PartName="/ppt/slides/slide3.xml" ContentType="application/vnd.openxmlformats-officedocument.presentationml.slide+xml"/>
  <Override PartName="/ppt/slides/slide4.xml" ContentType="application/vnd.openxmlformats-officedocument.presentationml.slide+xml"/>
  <Override PartName="/ppt/slides/slide5.xml" ContentType="application/vnd.openxmlformats-officedocument.presentationml.slide+xml"/>
  <Override PartName="/ppt/slides/slide6.xml" ContentType="application/vnd.openxmlformats-officedocument.presentationml.slide+xml"/>
  <Override PartName="/ppt/slides/slide7.xml" ContentType="application/vnd.openxmlformats-officedocument.presentationml.slide+xml"/>
  <Override PartName="/ppt/slides/slide8.xml" ContentType="application/vnd.openxmlformats-officedocument.presentationml.slide+xml"/>
  <Override PartName="/ppt/slides/slide9.xml" ContentType="application/vnd.openxmlformats-officedocument.presentationml.slide+xml"/>
  <Override PartName="/ppt/slides/slide10.xml" ContentType="application/vnd.openxmlformats-officedocument.presentationml.slide+xml"/>
  <Override PartName="/ppt/presProps.xml" ContentType="application/vnd.openxmlformats-officedocument.presentationml.presProps+xml"/>
  <Override PartName="/ppt/viewProps.xml" ContentType="application/vnd.openxmlformats-officedocument.presentationml.viewProps+xml"/>
  <Override PartName="/ppt/theme/theme1.xml" ContentType="application/vnd.openxmlformats-officedocument.theme+xml"/>
  <Override PartName="/ppt/tableStyles.xml" ContentType="application/vnd.openxmlformats-officedocument.presentationml.tableStyles+xml"/>
  <Override PartName="/ppt/slideLayouts/slideLayout1.xml" ContentType="application/vnd.openxmlformats-officedocument.presentationml.slideLayout+xml"/>
  <Override PartName="/ppt/slideLayouts/slideLayout2.xml" ContentType="application/vnd.openxmlformats-officedocument.presentationml.slideLayout+xml"/>
  <Override PartName="/ppt/slideLayouts/slideLayout3.xml" ContentType="application/vnd.openxmlformats-officedocument.presentationml.slideLayout+xml"/>
  <Override PartName="/ppt/slideLayouts/slideLayout4.xml" ContentType="application/vnd.openxmlformats-officedocument.presentationml.slideLayout+xml"/>
  <Override PartName="/ppt/slideLayouts/slideLayout5.xml" ContentType="application/vnd.openxmlformats-officedocument.presentationml.slideLayout+xml"/>
  <Override PartName="/ppt/slideLayouts/slideLayout6.xml" ContentType="application/vnd.openxmlformats-officedocument.presentationml.slideLayout+xml"/>
  <Override PartName="/ppt/slideLayouts/slideLayout7.xml" ContentType="application/vnd.openxmlformats-officedocument.presentationml.slideLayout+xml"/>
  <Override PartName="/ppt/slideLayouts/slideLayout8.xml" ContentType="application/vnd.openxmlformats-officedocument.presentationml.slideLayout+xml"/>
  <Override PartName="/ppt/slideLayouts/slideLayout9.xml" ContentType="application/vnd.openxmlformats-officedocument.presentationml.slideLayout+xml"/>
  <Override PartName="/ppt/slideLayouts/slideLayout10.xml" ContentType="application/vnd.openxmlformats-officedocument.presentationml.slideLayout+xml"/>
  <Override PartName="/ppt/slideLayouts/slideLayout11.xml" ContentType="application/vnd.openxmlformats-officedocument.presentationml.slideLayout+xml"/>
  <Override PartName="/ppt/slideLayouts/slideLayout12.xml" ContentType="application/vnd.openxmlformats-officedocument.presentationml.slideLayout+xml"/>
  <Override PartName="/ppt/slideLayouts/slideLayout13.xml" ContentType="application/vnd.openxmlformats-officedocument.presentationml.slideLayout+xml"/>
  <Override PartName="/ppt/slideLayouts/slideLayout14.xml" ContentType="application/vnd.openxmlformats-officedocument.presentationml.slideLayout+xml"/>
  <Override PartName="/ppt/slideLayouts/slideLayout15.xml" ContentType="application/vnd.openxmlformats-officedocument.presentationml.slideLayout+xml"/>
  <Override PartName="/ppt/slideLayouts/slideLayout16.xml" ContentType="application/vnd.openxmlformats-officedocument.presentationml.slideLayout+xml"/>
  <Override PartName="/ppt/slideLayouts/slideLayout17.xml" ContentType="application/vnd.openxmlformats-officedocument.presentationml.slideLayout+xml"/>
  <Override PartName="/ppt/slideLayouts/slideLayout18.xml" ContentType="application/vnd.openxmlformats-officedocument.presentationml.slideLayout+xml"/>
  <Override PartName="/ppt/slideLayouts/slideLayout19.xml" ContentType="application/vnd.openxmlformats-officedocument.presentationml.slideLayout+xml"/>
  <Override PartName="/ppt/slideLayouts/slideLayout20.xml" ContentType="application/vnd.openxmlformats-officedocument.presentationml.slideLayout+xml"/>
  <Override PartName="/ppt/slideLayouts/slideLayout21.xml" ContentType="application/vnd.openxmlformats-officedocument.presentationml.slideLayout+xml"/>
  <Override PartName="/ppt/slideLayouts/slideLayout22.xml" ContentType="application/vnd.openxmlformats-officedocument.presentationml.slideLayout+xml"/>
  <Override PartName="/ppt/slideLayouts/slideLayout23.xml" ContentType="application/vnd.openxmlformats-officedocument.presentationml.slideLayout+xml"/>
  <Override PartName="/ppt/slideLayouts/slideLayout24.xml" ContentType="application/vnd.openxmlformats-officedocument.presentationml.slideLayout+xml"/>
  <Override PartName="/ppt/theme/theme2.xml" ContentType="application/vnd.openxmlformats-officedocument.theme+xml"/>
  <Override PartName="/docProps/core.xml" ContentType="application/vnd.openxmlformats-package.core-properties+xml"/>
  <Override PartName="/docProps/app.xml" ContentType="application/vnd.openxmlformats-officedocument.extended-properties+xml"/>
  <Override PartName="/docProps/custom.xml" ContentType="application/vnd.openxmlformats-officedocument.custom-properties+xml"/>
</Types>
</file>

<file path=_rels/.rels><?xml version="1.0" encoding="UTF-8" standalone="yes"?>
<Relationships xmlns="http://schemas.openxmlformats.org/package/2006/relationships"><Relationship Id="rId3" Type="http://schemas.openxmlformats.org/officeDocument/2006/relationships/extended-properties" Target="docProps/app.xml"/><Relationship Id="rId2" Type="http://schemas.openxmlformats.org/package/2006/relationships/metadata/core-properties" Target="docProps/core.xml"/><Relationship Id="rId1" Type="http://schemas.openxmlformats.org/officeDocument/2006/relationships/officeDocument" Target="ppt/presentation.xml"/><Relationship Id="rId4" Type="http://schemas.openxmlformats.org/officeDocument/2006/relationships/custom-properties" Target="docProps/custom.xml"/></Relationships>
</file>

<file path=ppt/presentation.xml><?xml version="1.0" encoding="utf-8"?>
<p:presentation xmlns:a="http://schemas.openxmlformats.org/drawingml/2006/main" xmlns:r="http://schemas.openxmlformats.org/officeDocument/2006/relationships" xmlns:p="http://schemas.openxmlformats.org/presentationml/2006/main">
  <p:sldMasterIdLst>
    <p:sldMasterId id="2147483648" r:id="rId1"/>
    <p:sldMasterId id="2147483661" r:id="rId2"/>
  </p:sldMasterIdLst>
  <p:sldIdLst>
    <p:sldId id="259" r:id="rId3"/>
    <p:sldId id="257" r:id="rId4"/>
    <p:sldId id="260" r:id="rId5"/>
    <p:sldId id="261" r:id="rId6"/>
    <p:sldId id="262" r:id="rId7"/>
    <p:sldId id="263" r:id="rId8"/>
    <p:sldId id="264" r:id="rId9"/>
    <p:sldId id="265" r:id="rId10"/>
    <p:sldId id="266" r:id="rId11"/>
    <p:sldId id="258" r:id="rId12"/>
  </p:sldIdLst>
  <p:sldSz cx="12192000" cy="6858000"/>
  <p:notesSz cx="7559675" cy="10691813"/>
  <p:defaultTextStyle>
    <a:defPPr>
      <a:defRPr lang="es-ES"/>
    </a:defPPr>
    <a:lvl1pPr marL="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1pPr>
    <a:lvl2pPr marL="457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2pPr>
    <a:lvl3pPr marL="914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3pPr>
    <a:lvl4pPr marL="1371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4pPr>
    <a:lvl5pPr marL="18288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5pPr>
    <a:lvl6pPr marL="22860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6pPr>
    <a:lvl7pPr marL="27432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7pPr>
    <a:lvl8pPr marL="32004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8pPr>
    <a:lvl9pPr marL="3657600" algn="l" defTabSz="914400" rtl="0" eaLnBrk="1" latinLnBrk="0" hangingPunct="1">
      <a:defRPr sz="1800" kern="1200">
        <a:solidFill>
          <a:schemeClr val="tx1"/>
        </a:solidFill>
        <a:latin typeface="+mn-lt"/>
        <a:ea typeface="+mn-ea"/>
        <a:cs typeface="+mn-cs"/>
      </a:defRPr>
    </a:lvl9pPr>
  </p:defaultTextStyle>
  <p:extLst>
    <p:ext uri="{EFAFB233-063F-42B5-8137-9DF3F51BA10A}">
      <p15:sldGuideLst xmlns:p15="http://schemas.microsoft.com/office/powerpoint/2012/main"/>
    </p:ext>
  </p:extLst>
</p:presentation>
</file>

<file path=ppt/presProps.xml><?xml version="1.0" encoding="utf-8"?>
<p:presentationPr xmlns:a="http://schemas.openxmlformats.org/drawingml/2006/main" xmlns:r="http://schemas.openxmlformats.org/officeDocument/2006/relationships" xmlns:p="http://schemas.openxmlformats.org/presentationml/2006/main">
  <p:showPr showNarration="1">
    <p:present/>
    <p:sldAll/>
    <p:penClr>
      <a:prstClr val="red"/>
    </p:penClr>
    <p:extLst>
      <p:ext uri="{EC167BDD-8182-4AB7-AECC-EB403E3ABB37}">
        <p14:laserClr xmlns:p14="http://schemas.microsoft.com/office/powerpoint/2010/main">
          <a:srgbClr val="FF0000"/>
        </p14:laserClr>
      </p:ext>
      <p:ext uri="{2FDB2607-1784-4EEB-B798-7EB5836EED8A}">
        <p14:showMediaCtrls xmlns:p14="http://schemas.microsoft.com/office/powerpoint/2010/main" val="1"/>
      </p:ext>
    </p:extLst>
  </p:showPr>
  <p:clrMru>
    <a:srgbClr val="F4A726"/>
    <a:srgbClr val="FF009E"/>
    <a:srgbClr val="85C2E7"/>
    <a:srgbClr val="C200FB"/>
  </p:clrMru>
  <p:extLst>
    <p:ext uri="{E76CE94A-603C-4142-B9EB-6D1370010A27}">
      <p14:discardImageEditData xmlns:p14="http://schemas.microsoft.com/office/powerpoint/2010/main" val="0"/>
    </p:ext>
    <p:ext uri="{D31A062A-798A-4329-ABDD-BBA856620510}">
      <p14:defaultImageDpi xmlns:p14="http://schemas.microsoft.com/office/powerpoint/2010/main" val="32767"/>
    </p:ext>
    <p:ext uri="{FD5EFAAD-0ECE-453E-9831-46B23BE46B34}">
      <p15:chartTrackingRefBased xmlns:p15="http://schemas.microsoft.com/office/powerpoint/2012/main" val="1"/>
    </p:ext>
  </p:extLst>
</p:presentationPr>
</file>

<file path=ppt/tableStyles.xml><?xml version="1.0" encoding="utf-8"?>
<a:tblStyleLst xmlns:a="http://schemas.openxmlformats.org/drawingml/2006/main" def="{5C22544A-7EE6-4342-B048-85BDC9FD1C3A}"/>
</file>

<file path=ppt/viewProps.xml><?xml version="1.0" encoding="utf-8"?>
<p:viewPr xmlns:a="http://schemas.openxmlformats.org/drawingml/2006/main" xmlns:r="http://schemas.openxmlformats.org/officeDocument/2006/relationships" xmlns:p="http://schemas.openxmlformats.org/presentationml/2006/main">
  <p:normalViewPr>
    <p:restoredLeft sz="15620"/>
    <p:restoredTop sz="94660"/>
  </p:normalViewPr>
  <p:slideViewPr>
    <p:cSldViewPr snapToGrid="0">
      <p:cViewPr varScale="1">
        <p:scale>
          <a:sx n="99" d="100"/>
          <a:sy n="99" d="100"/>
        </p:scale>
        <p:origin x="108" y="72"/>
      </p:cViewPr>
      <p:guideLst/>
    </p:cSldViewPr>
  </p:slideViewPr>
  <p:notesTextViewPr>
    <p:cViewPr>
      <p:scale>
        <a:sx n="1" d="1"/>
        <a:sy n="1" d="1"/>
      </p:scale>
      <p:origin x="0" y="0"/>
    </p:cViewPr>
  </p:notesTextViewPr>
  <p:gridSpacing cx="72008" cy="72008"/>
</p:viewPr>
</file>

<file path=ppt/_rels/presentation.xml.rels><?xml version="1.0" encoding="UTF-8" standalone="yes"?>
<Relationships xmlns="http://schemas.openxmlformats.org/package/2006/relationships"><Relationship Id="rId8" Type="http://schemas.openxmlformats.org/officeDocument/2006/relationships/slide" Target="slides/slide6.xml"/><Relationship Id="rId13" Type="http://schemas.openxmlformats.org/officeDocument/2006/relationships/presProps" Target="presProps.xml"/><Relationship Id="rId3" Type="http://schemas.openxmlformats.org/officeDocument/2006/relationships/slide" Target="slides/slide1.xml"/><Relationship Id="rId7" Type="http://schemas.openxmlformats.org/officeDocument/2006/relationships/slide" Target="slides/slide5.xml"/><Relationship Id="rId12" Type="http://schemas.openxmlformats.org/officeDocument/2006/relationships/slide" Target="slides/slide10.xml"/><Relationship Id="rId2" Type="http://schemas.openxmlformats.org/officeDocument/2006/relationships/slideMaster" Target="slideMasters/slideMaster2.xml"/><Relationship Id="rId16" Type="http://schemas.openxmlformats.org/officeDocument/2006/relationships/tableStyles" Target="tableStyles.xml"/><Relationship Id="rId1" Type="http://schemas.openxmlformats.org/officeDocument/2006/relationships/slideMaster" Target="slideMasters/slideMaster1.xml"/><Relationship Id="rId6" Type="http://schemas.openxmlformats.org/officeDocument/2006/relationships/slide" Target="slides/slide4.xml"/><Relationship Id="rId11" Type="http://schemas.openxmlformats.org/officeDocument/2006/relationships/slide" Target="slides/slide9.xml"/><Relationship Id="rId5" Type="http://schemas.openxmlformats.org/officeDocument/2006/relationships/slide" Target="slides/slide3.xml"/><Relationship Id="rId15" Type="http://schemas.openxmlformats.org/officeDocument/2006/relationships/theme" Target="theme/theme1.xml"/><Relationship Id="rId10" Type="http://schemas.openxmlformats.org/officeDocument/2006/relationships/slide" Target="slides/slide8.xml"/><Relationship Id="rId4" Type="http://schemas.openxmlformats.org/officeDocument/2006/relationships/slide" Target="slides/slide2.xml"/><Relationship Id="rId9" Type="http://schemas.openxmlformats.org/officeDocument/2006/relationships/slide" Target="slides/slide7.xml"/><Relationship Id="rId14" Type="http://schemas.openxmlformats.org/officeDocument/2006/relationships/viewProps" Target="viewProps.xml"/></Relationships>
</file>

<file path=ppt/slideLayouts/_rels/slideLayout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1.xml"/></Relationships>
</file>

<file path=ppt/slideLayouts/_rels/slideLayout1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5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6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7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8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19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0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1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2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3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_rels/slideLayout24.xml.rels><?xml version="1.0" encoding="UTF-8" standalone="yes"?>
<Relationships xmlns="http://schemas.openxmlformats.org/package/2006/relationships"><Relationship Id="rId1" Type="http://schemas.openxmlformats.org/officeDocument/2006/relationships/slideMaster" Target="../slideMasters/slideMaster2.xml"/></Relationships>
</file>

<file path=ppt/slideLayouts/slideLayout1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2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18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19" name="PlaceHolder 2"/>
          <p:cNvSpPr>
            <a:spLocks noGrp="1"/>
          </p:cNvSpPr>
          <p:nvPr>
            <p:ph type="subTitle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3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0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1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4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2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3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4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5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</p:spTree>
  </p:cSld>
  <p:clrMapOvr>
    <a:masterClrMapping/>
  </p:clrMapOvr>
</p:sldLayout>
</file>

<file path=ppt/slideLayouts/slideLayout6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" name="PlaceHolder 1"/>
          <p:cNvSpPr>
            <a:spLocks noGrp="1"/>
          </p:cNvSpPr>
          <p:nvPr>
            <p:ph type="subTitle"/>
          </p:nvPr>
        </p:nvSpPr>
        <p:spPr>
          <a:xfrm>
            <a:off x="839880" y="457200"/>
            <a:ext cx="3931920" cy="741708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7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28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29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30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8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1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32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33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34" name="PlaceHolder 4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36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37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38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10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39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40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41" name="PlaceHolder 3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11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2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43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44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45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46" name="PlaceHolder 5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12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4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48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49" name="PlaceHolder 3"/>
          <p:cNvSpPr>
            <a:spLocks noGrp="1"/>
          </p:cNvSpPr>
          <p:nvPr>
            <p:ph type="body"/>
          </p:nvPr>
        </p:nvSpPr>
        <p:spPr>
          <a:xfrm>
            <a:off x="727020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50" name="PlaceHolder 4"/>
          <p:cNvSpPr>
            <a:spLocks noGrp="1"/>
          </p:cNvSpPr>
          <p:nvPr>
            <p:ph type="body"/>
          </p:nvPr>
        </p:nvSpPr>
        <p:spPr>
          <a:xfrm>
            <a:off x="935712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51" name="PlaceHolder 5"/>
          <p:cNvSpPr>
            <a:spLocks noGrp="1"/>
          </p:cNvSpPr>
          <p:nvPr>
            <p:ph type="body"/>
          </p:nvPr>
        </p:nvSpPr>
        <p:spPr>
          <a:xfrm>
            <a:off x="518328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52" name="PlaceHolder 6"/>
          <p:cNvSpPr>
            <a:spLocks noGrp="1"/>
          </p:cNvSpPr>
          <p:nvPr>
            <p:ph type="body"/>
          </p:nvPr>
        </p:nvSpPr>
        <p:spPr>
          <a:xfrm>
            <a:off x="727020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53" name="PlaceHolder 7"/>
          <p:cNvSpPr>
            <a:spLocks noGrp="1"/>
          </p:cNvSpPr>
          <p:nvPr>
            <p:ph type="body"/>
          </p:nvPr>
        </p:nvSpPr>
        <p:spPr>
          <a:xfrm>
            <a:off x="935712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13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Blank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</p:spTree>
  </p:cSld>
  <p:clrMapOvr>
    <a:masterClrMapping/>
  </p:clrMapOvr>
</p:sldLayout>
</file>

<file path=ppt/slideLayouts/slideLayout14.xml><?xml version="1.0" encoding="utf-8"?>
<p:sldLayout xmlns:a="http://schemas.openxmlformats.org/drawingml/2006/main" xmlns:r="http://schemas.openxmlformats.org/officeDocument/2006/relationships" xmlns:p="http://schemas.openxmlformats.org/presentationml/2006/main" type="tx" preserve="1">
  <p:cSld name="Title Slide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6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57" name="PlaceHolder 2"/>
          <p:cNvSpPr>
            <a:spLocks noGrp="1"/>
          </p:cNvSpPr>
          <p:nvPr>
            <p:ph type="subTitle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15.xml><?xml version="1.0" encoding="utf-8"?>
<p:sldLayout xmlns:a="http://schemas.openxmlformats.org/drawingml/2006/main" xmlns:r="http://schemas.openxmlformats.org/officeDocument/2006/relationships" xmlns:p="http://schemas.openxmlformats.org/presentationml/2006/main" type="obj" preserve="1">
  <p:cSld name="Title,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8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59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16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" preserve="1">
  <p:cSld name="Title,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0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61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62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17.xml><?xml version="1.0" encoding="utf-8"?>
<p:sldLayout xmlns:a="http://schemas.openxmlformats.org/drawingml/2006/main" xmlns:r="http://schemas.openxmlformats.org/officeDocument/2006/relationships" xmlns:p="http://schemas.openxmlformats.org/presentationml/2006/main" type="titleOnly" preserve="1">
  <p:cSld name="Title Only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3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</p:spTree>
  </p:cSld>
  <p:clrMapOvr>
    <a:masterClrMapping/>
  </p:clrMapOvr>
</p:sldLayout>
</file>

<file path=ppt/slideLayouts/slideLayout18.xml><?xml version="1.0" encoding="utf-8"?>
<p:sldLayout xmlns:a="http://schemas.openxmlformats.org/drawingml/2006/main" xmlns:r="http://schemas.openxmlformats.org/officeDocument/2006/relationships" xmlns:p="http://schemas.openxmlformats.org/presentationml/2006/main" type="objOnly" preserve="1">
  <p:cSld name="Centered Tex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4" name="PlaceHolder 1"/>
          <p:cNvSpPr>
            <a:spLocks noGrp="1"/>
          </p:cNvSpPr>
          <p:nvPr>
            <p:ph type="subTitle"/>
          </p:nvPr>
        </p:nvSpPr>
        <p:spPr>
          <a:xfrm>
            <a:off x="839880" y="457200"/>
            <a:ext cx="3931920" cy="741708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pPr algn="ctr"/>
            <a:endParaRPr lang="it-IT" sz="3200" b="0" strike="noStrike" spc="-1">
              <a:latin typeface="Arial"/>
            </a:endParaRPr>
          </a:p>
        </p:txBody>
      </p:sp>
    </p:spTree>
  </p:cSld>
  <p:clrMapOvr>
    <a:masterClrMapping/>
  </p:clrMapOvr>
</p:sldLayout>
</file>

<file path=ppt/slideLayouts/slideLayout19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AndObj" preserve="1">
  <p:cSld name="Title, 2 Content and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66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67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68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0.xml><?xml version="1.0" encoding="utf-8"?>
<p:sldLayout xmlns:a="http://schemas.openxmlformats.org/drawingml/2006/main" xmlns:r="http://schemas.openxmlformats.org/officeDocument/2006/relationships" xmlns:p="http://schemas.openxmlformats.org/presentationml/2006/main" type="objAndTwoObj" preserve="1">
  <p:cSld name="Title Content and 2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69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70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48733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71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72" name="PlaceHolder 4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1.xml><?xml version="1.0" encoding="utf-8"?>
<p:sldLayout xmlns:a="http://schemas.openxmlformats.org/drawingml/2006/main" xmlns:r="http://schemas.openxmlformats.org/officeDocument/2006/relationships" xmlns:p="http://schemas.openxmlformats.org/presentationml/2006/main" type="twoObjOverTx" preserve="1">
  <p:cSld name="Title, 2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3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74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75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76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2.xml><?xml version="1.0" encoding="utf-8"?>
<p:sldLayout xmlns:a="http://schemas.openxmlformats.org/drawingml/2006/main" xmlns:r="http://schemas.openxmlformats.org/officeDocument/2006/relationships" xmlns:p="http://schemas.openxmlformats.org/presentationml/2006/main" type="objOverTx" preserve="1">
  <p:cSld name="Title, Content over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77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78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79" name="PlaceHolder 3"/>
          <p:cNvSpPr>
            <a:spLocks noGrp="1"/>
          </p:cNvSpPr>
          <p:nvPr>
            <p:ph type="body"/>
          </p:nvPr>
        </p:nvSpPr>
        <p:spPr>
          <a:xfrm>
            <a:off x="5183280" y="3533400"/>
            <a:ext cx="617184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3.xml><?xml version="1.0" encoding="utf-8"?>
<p:sldLayout xmlns:a="http://schemas.openxmlformats.org/drawingml/2006/main" xmlns:r="http://schemas.openxmlformats.org/officeDocument/2006/relationships" xmlns:p="http://schemas.openxmlformats.org/presentationml/2006/main" type="fourObj" preserve="1">
  <p:cSld name="Title, 4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0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81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82" name="PlaceHolder 3"/>
          <p:cNvSpPr>
            <a:spLocks noGrp="1"/>
          </p:cNvSpPr>
          <p:nvPr>
            <p:ph type="body"/>
          </p:nvPr>
        </p:nvSpPr>
        <p:spPr>
          <a:xfrm>
            <a:off x="8345880" y="98748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83" name="PlaceHolder 4"/>
          <p:cNvSpPr>
            <a:spLocks noGrp="1"/>
          </p:cNvSpPr>
          <p:nvPr>
            <p:ph type="body"/>
          </p:nvPr>
        </p:nvSpPr>
        <p:spPr>
          <a:xfrm>
            <a:off x="51832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84" name="PlaceHolder 5"/>
          <p:cNvSpPr>
            <a:spLocks noGrp="1"/>
          </p:cNvSpPr>
          <p:nvPr>
            <p:ph type="body"/>
          </p:nvPr>
        </p:nvSpPr>
        <p:spPr>
          <a:xfrm>
            <a:off x="8345880" y="3533400"/>
            <a:ext cx="301176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Layouts/slideLayout24.xml><?xml version="1.0" encoding="utf-8"?>
<p:sldLayout xmlns:a="http://schemas.openxmlformats.org/drawingml/2006/main" xmlns:r="http://schemas.openxmlformats.org/officeDocument/2006/relationships" xmlns:p="http://schemas.openxmlformats.org/presentationml/2006/main" type="blank" preserve="1">
  <p:cSld name="Title, 6 Content"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85" name="PlaceHolder 1"/>
          <p:cNvSpPr>
            <a:spLocks noGrp="1"/>
          </p:cNvSpPr>
          <p:nvPr>
            <p:ph type="title"/>
          </p:nvPr>
        </p:nvSpPr>
        <p:spPr>
          <a:xfrm>
            <a:off x="839880" y="457200"/>
            <a:ext cx="3931920" cy="1599840"/>
          </a:xfrm>
          <a:prstGeom prst="rect">
            <a:avLst/>
          </a:prstGeom>
        </p:spPr>
        <p:txBody>
          <a:bodyPr lIns="0" tIns="0" rIns="0" bIns="0" anchor="ctr">
            <a:noAutofit/>
          </a:bodyPr>
          <a:lstStyle/>
          <a:p>
            <a:endParaRPr lang="fr-FR" sz="18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86" name="PlaceHolder 2"/>
          <p:cNvSpPr>
            <a:spLocks noGrp="1"/>
          </p:cNvSpPr>
          <p:nvPr>
            <p:ph type="body"/>
          </p:nvPr>
        </p:nvSpPr>
        <p:spPr>
          <a:xfrm>
            <a:off x="518328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87" name="PlaceHolder 3"/>
          <p:cNvSpPr>
            <a:spLocks noGrp="1"/>
          </p:cNvSpPr>
          <p:nvPr>
            <p:ph type="body"/>
          </p:nvPr>
        </p:nvSpPr>
        <p:spPr>
          <a:xfrm>
            <a:off x="727020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88" name="PlaceHolder 4"/>
          <p:cNvSpPr>
            <a:spLocks noGrp="1"/>
          </p:cNvSpPr>
          <p:nvPr>
            <p:ph type="body"/>
          </p:nvPr>
        </p:nvSpPr>
        <p:spPr>
          <a:xfrm>
            <a:off x="9357120" y="98748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89" name="PlaceHolder 5"/>
          <p:cNvSpPr>
            <a:spLocks noGrp="1"/>
          </p:cNvSpPr>
          <p:nvPr>
            <p:ph type="body"/>
          </p:nvPr>
        </p:nvSpPr>
        <p:spPr>
          <a:xfrm>
            <a:off x="518328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90" name="PlaceHolder 6"/>
          <p:cNvSpPr>
            <a:spLocks noGrp="1"/>
          </p:cNvSpPr>
          <p:nvPr>
            <p:ph type="body"/>
          </p:nvPr>
        </p:nvSpPr>
        <p:spPr>
          <a:xfrm>
            <a:off x="727020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91" name="PlaceHolder 7"/>
          <p:cNvSpPr>
            <a:spLocks noGrp="1"/>
          </p:cNvSpPr>
          <p:nvPr>
            <p:ph type="body"/>
          </p:nvPr>
        </p:nvSpPr>
        <p:spPr>
          <a:xfrm>
            <a:off x="9357120" y="3533400"/>
            <a:ext cx="1987200" cy="232452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Ovr>
    <a:masterClrMapping/>
  </p:clrMapOvr>
</p:sldLayout>
</file>

<file path=ppt/slideMasters/_rels/slideMaster1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8.xml"/><Relationship Id="rId13" Type="http://schemas.openxmlformats.org/officeDocument/2006/relationships/theme" Target="../theme/theme1.xml"/><Relationship Id="rId18" Type="http://schemas.openxmlformats.org/officeDocument/2006/relationships/image" Target="../media/image5.jpeg"/><Relationship Id="rId26" Type="http://schemas.openxmlformats.org/officeDocument/2006/relationships/image" Target="../media/image13.png"/><Relationship Id="rId3" Type="http://schemas.openxmlformats.org/officeDocument/2006/relationships/slideLayout" Target="../slideLayouts/slideLayout3.xml"/><Relationship Id="rId21" Type="http://schemas.openxmlformats.org/officeDocument/2006/relationships/image" Target="../media/image8.jpeg"/><Relationship Id="rId7" Type="http://schemas.openxmlformats.org/officeDocument/2006/relationships/slideLayout" Target="../slideLayouts/slideLayout7.xml"/><Relationship Id="rId12" Type="http://schemas.openxmlformats.org/officeDocument/2006/relationships/slideLayout" Target="../slideLayouts/slideLayout12.xml"/><Relationship Id="rId17" Type="http://schemas.openxmlformats.org/officeDocument/2006/relationships/image" Target="../media/image4.png"/><Relationship Id="rId25" Type="http://schemas.openxmlformats.org/officeDocument/2006/relationships/image" Target="../media/image12.png"/><Relationship Id="rId2" Type="http://schemas.openxmlformats.org/officeDocument/2006/relationships/slideLayout" Target="../slideLayouts/slideLayout2.xml"/><Relationship Id="rId16" Type="http://schemas.openxmlformats.org/officeDocument/2006/relationships/image" Target="../media/image3.png"/><Relationship Id="rId20" Type="http://schemas.openxmlformats.org/officeDocument/2006/relationships/image" Target="../media/image7.png"/><Relationship Id="rId1" Type="http://schemas.openxmlformats.org/officeDocument/2006/relationships/slideLayout" Target="../slideLayouts/slideLayout1.xml"/><Relationship Id="rId6" Type="http://schemas.openxmlformats.org/officeDocument/2006/relationships/slideLayout" Target="../slideLayouts/slideLayout6.xml"/><Relationship Id="rId11" Type="http://schemas.openxmlformats.org/officeDocument/2006/relationships/slideLayout" Target="../slideLayouts/slideLayout11.xml"/><Relationship Id="rId24" Type="http://schemas.openxmlformats.org/officeDocument/2006/relationships/image" Target="../media/image11.png"/><Relationship Id="rId5" Type="http://schemas.openxmlformats.org/officeDocument/2006/relationships/slideLayout" Target="../slideLayouts/slideLayout5.xml"/><Relationship Id="rId15" Type="http://schemas.openxmlformats.org/officeDocument/2006/relationships/image" Target="../media/image2.png"/><Relationship Id="rId23" Type="http://schemas.openxmlformats.org/officeDocument/2006/relationships/image" Target="../media/image10.png"/><Relationship Id="rId10" Type="http://schemas.openxmlformats.org/officeDocument/2006/relationships/slideLayout" Target="../slideLayouts/slideLayout10.xml"/><Relationship Id="rId19" Type="http://schemas.openxmlformats.org/officeDocument/2006/relationships/image" Target="../media/image6.png"/><Relationship Id="rId4" Type="http://schemas.openxmlformats.org/officeDocument/2006/relationships/slideLayout" Target="../slideLayouts/slideLayout4.xml"/><Relationship Id="rId9" Type="http://schemas.openxmlformats.org/officeDocument/2006/relationships/slideLayout" Target="../slideLayouts/slideLayout9.xml"/><Relationship Id="rId14" Type="http://schemas.openxmlformats.org/officeDocument/2006/relationships/image" Target="../media/image1.png"/><Relationship Id="rId22" Type="http://schemas.openxmlformats.org/officeDocument/2006/relationships/image" Target="../media/image9.jpeg"/><Relationship Id="rId27" Type="http://schemas.openxmlformats.org/officeDocument/2006/relationships/image" Target="../media/image14.png"/></Relationships>
</file>

<file path=ppt/slideMasters/_rels/slideMaster2.xml.rels><?xml version="1.0" encoding="UTF-8" standalone="yes"?>
<Relationships xmlns="http://schemas.openxmlformats.org/package/2006/relationships"><Relationship Id="rId8" Type="http://schemas.openxmlformats.org/officeDocument/2006/relationships/slideLayout" Target="../slideLayouts/slideLayout20.xml"/><Relationship Id="rId13" Type="http://schemas.openxmlformats.org/officeDocument/2006/relationships/theme" Target="../theme/theme2.xml"/><Relationship Id="rId3" Type="http://schemas.openxmlformats.org/officeDocument/2006/relationships/slideLayout" Target="../slideLayouts/slideLayout15.xml"/><Relationship Id="rId7" Type="http://schemas.openxmlformats.org/officeDocument/2006/relationships/slideLayout" Target="../slideLayouts/slideLayout19.xml"/><Relationship Id="rId12" Type="http://schemas.openxmlformats.org/officeDocument/2006/relationships/slideLayout" Target="../slideLayouts/slideLayout24.xml"/><Relationship Id="rId2" Type="http://schemas.openxmlformats.org/officeDocument/2006/relationships/slideLayout" Target="../slideLayouts/slideLayout14.xml"/><Relationship Id="rId1" Type="http://schemas.openxmlformats.org/officeDocument/2006/relationships/slideLayout" Target="../slideLayouts/slideLayout13.xml"/><Relationship Id="rId6" Type="http://schemas.openxmlformats.org/officeDocument/2006/relationships/slideLayout" Target="../slideLayouts/slideLayout18.xml"/><Relationship Id="rId11" Type="http://schemas.openxmlformats.org/officeDocument/2006/relationships/slideLayout" Target="../slideLayouts/slideLayout23.xml"/><Relationship Id="rId5" Type="http://schemas.openxmlformats.org/officeDocument/2006/relationships/slideLayout" Target="../slideLayouts/slideLayout17.xml"/><Relationship Id="rId10" Type="http://schemas.openxmlformats.org/officeDocument/2006/relationships/slideLayout" Target="../slideLayouts/slideLayout22.xml"/><Relationship Id="rId4" Type="http://schemas.openxmlformats.org/officeDocument/2006/relationships/slideLayout" Target="../slideLayouts/slideLayout16.xml"/><Relationship Id="rId9" Type="http://schemas.openxmlformats.org/officeDocument/2006/relationships/slideLayout" Target="../slideLayouts/slideLayout21.xml"/></Relationships>
</file>

<file path=ppt/slideMasters/slideMaster1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4EA6DC">
            <a:alpha val="6900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pic>
        <p:nvPicPr>
          <p:cNvPr id="18" name="Image 6" descr="Une image contenant texte&#10;&#10;Description générée automatiquement"/>
          <p:cNvPicPr/>
          <p:nvPr/>
        </p:nvPicPr>
        <p:blipFill>
          <a:blip r:embed="rId14"/>
          <a:stretch/>
        </p:blipFill>
        <p:spPr>
          <a:xfrm>
            <a:off x="264960" y="267480"/>
            <a:ext cx="7643160" cy="721440"/>
          </a:xfrm>
          <a:prstGeom prst="rect">
            <a:avLst/>
          </a:prstGeom>
          <a:ln>
            <a:noFill/>
          </a:ln>
        </p:spPr>
      </p:pic>
      <p:sp>
        <p:nvSpPr>
          <p:cNvPr id="19" name="PlaceHolder 1"/>
          <p:cNvSpPr>
            <a:spLocks noGrp="1"/>
          </p:cNvSpPr>
          <p:nvPr>
            <p:ph type="title"/>
          </p:nvPr>
        </p:nvSpPr>
        <p:spPr>
          <a:xfrm>
            <a:off x="896040" y="2055960"/>
            <a:ext cx="10515240" cy="132516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 algn="ctr">
              <a:lnSpc>
                <a:spcPct val="90000"/>
              </a:lnSpc>
            </a:pPr>
            <a:r>
              <a:rPr lang="en-US" sz="4000" b="0" strike="noStrike" spc="-1">
                <a:solidFill>
                  <a:srgbClr val="FFFFFF"/>
                </a:solidFill>
                <a:latin typeface="Calibri"/>
              </a:rPr>
              <a:t>Click to edit Master title style</a:t>
            </a:r>
            <a:endParaRPr lang="fr-FR" sz="4000" b="0" strike="noStrike" spc="-1">
              <a:solidFill>
                <a:srgbClr val="000000"/>
              </a:solidFill>
              <a:latin typeface="Corbel"/>
            </a:endParaRPr>
          </a:p>
        </p:txBody>
      </p:sp>
      <p:grpSp>
        <p:nvGrpSpPr>
          <p:cNvPr id="2" name="Group 2"/>
          <p:cNvGrpSpPr/>
          <p:nvPr/>
        </p:nvGrpSpPr>
        <p:grpSpPr>
          <a:xfrm>
            <a:off x="-144720" y="6311160"/>
            <a:ext cx="12336480" cy="546480"/>
            <a:chOff x="-144720" y="6311160"/>
            <a:chExt cx="12336480" cy="546480"/>
          </a:xfrm>
        </p:grpSpPr>
        <p:sp>
          <p:nvSpPr>
            <p:cNvPr id="3" name="CustomShape 3"/>
            <p:cNvSpPr/>
            <p:nvPr/>
          </p:nvSpPr>
          <p:spPr>
            <a:xfrm>
              <a:off x="0" y="6311160"/>
              <a:ext cx="12191760" cy="543240"/>
            </a:xfrm>
            <a:prstGeom prst="rect">
              <a:avLst/>
            </a:prstGeom>
            <a:solidFill>
              <a:schemeClr val="bg1"/>
            </a:solidFill>
            <a:ln>
              <a:solidFill>
                <a:schemeClr val="bg1"/>
              </a:solidFill>
            </a:ln>
          </p:spPr>
          <p:style>
            <a:lnRef idx="2">
              <a:schemeClr val="accent6"/>
            </a:lnRef>
            <a:fillRef idx="1">
              <a:schemeClr val="lt1"/>
            </a:fillRef>
            <a:effectRef idx="0">
              <a:schemeClr val="accent6"/>
            </a:effectRef>
            <a:fontRef idx="minor"/>
          </p:style>
        </p:sp>
        <p:pic>
          <p:nvPicPr>
            <p:cNvPr id="4" name="Image 4" descr="Une image contenant lumière&#10;&#10;Description générée automatiquement"/>
            <p:cNvPicPr/>
            <p:nvPr/>
          </p:nvPicPr>
          <p:blipFill>
            <a:blip r:embed="rId15"/>
            <a:stretch/>
          </p:blipFill>
          <p:spPr>
            <a:xfrm>
              <a:off x="1983240" y="6328800"/>
              <a:ext cx="1127520" cy="46368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5" name="Image 5"/>
            <p:cNvPicPr/>
            <p:nvPr/>
          </p:nvPicPr>
          <p:blipFill>
            <a:blip r:embed="rId16"/>
            <a:stretch/>
          </p:blipFill>
          <p:spPr>
            <a:xfrm>
              <a:off x="1020240" y="6380280"/>
              <a:ext cx="823320" cy="42228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6" name="Image 6"/>
            <p:cNvPicPr/>
            <p:nvPr/>
          </p:nvPicPr>
          <p:blipFill>
            <a:blip r:embed="rId17"/>
            <a:stretch/>
          </p:blipFill>
          <p:spPr>
            <a:xfrm>
              <a:off x="-144720" y="6428880"/>
              <a:ext cx="1212840" cy="3222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7" name="Image 7"/>
            <p:cNvPicPr/>
            <p:nvPr/>
          </p:nvPicPr>
          <p:blipFill>
            <a:blip r:embed="rId18"/>
            <a:stretch/>
          </p:blipFill>
          <p:spPr>
            <a:xfrm>
              <a:off x="5179680" y="6385320"/>
              <a:ext cx="627480" cy="47232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8" name="Image 8"/>
            <p:cNvPicPr/>
            <p:nvPr/>
          </p:nvPicPr>
          <p:blipFill>
            <a:blip r:embed="rId19"/>
            <a:stretch/>
          </p:blipFill>
          <p:spPr>
            <a:xfrm>
              <a:off x="4186440" y="6406200"/>
              <a:ext cx="858600" cy="42912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9" name="Image 9"/>
            <p:cNvPicPr/>
            <p:nvPr/>
          </p:nvPicPr>
          <p:blipFill>
            <a:blip r:embed="rId20"/>
            <a:srcRect t="17485"/>
            <a:stretch/>
          </p:blipFill>
          <p:spPr>
            <a:xfrm>
              <a:off x="3113640" y="6355080"/>
              <a:ext cx="990000" cy="47232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0" name="Image 10"/>
            <p:cNvPicPr/>
            <p:nvPr/>
          </p:nvPicPr>
          <p:blipFill>
            <a:blip r:embed="rId21"/>
            <a:stretch/>
          </p:blipFill>
          <p:spPr>
            <a:xfrm>
              <a:off x="9184320" y="6428880"/>
              <a:ext cx="1174680" cy="27036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1" name="Image 11" descr="Une image contenant texte&#10;&#10;Description générée automatiquement"/>
            <p:cNvPicPr/>
            <p:nvPr/>
          </p:nvPicPr>
          <p:blipFill>
            <a:blip r:embed="rId22"/>
            <a:stretch/>
          </p:blipFill>
          <p:spPr>
            <a:xfrm>
              <a:off x="8455320" y="6393600"/>
              <a:ext cx="590040" cy="32616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2" name="Image 12"/>
            <p:cNvPicPr/>
            <p:nvPr/>
          </p:nvPicPr>
          <p:blipFill>
            <a:blip r:embed="rId23"/>
            <a:stretch/>
          </p:blipFill>
          <p:spPr>
            <a:xfrm>
              <a:off x="7499880" y="6393960"/>
              <a:ext cx="788040" cy="34380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3" name="Image 13" descr="Une image contenant texte, signe, clipart&#10;&#10;Description générée automatiquement"/>
            <p:cNvPicPr/>
            <p:nvPr/>
          </p:nvPicPr>
          <p:blipFill>
            <a:blip r:embed="rId24"/>
            <a:stretch/>
          </p:blipFill>
          <p:spPr>
            <a:xfrm>
              <a:off x="6547680" y="6429960"/>
              <a:ext cx="788040" cy="28296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4" name="Image 14"/>
            <p:cNvPicPr/>
            <p:nvPr/>
          </p:nvPicPr>
          <p:blipFill>
            <a:blip r:embed="rId25"/>
            <a:stretch/>
          </p:blipFill>
          <p:spPr>
            <a:xfrm>
              <a:off x="5940360" y="6328800"/>
              <a:ext cx="462960" cy="514440"/>
            </a:xfrm>
            <a:prstGeom prst="rect">
              <a:avLst/>
            </a:prstGeom>
            <a:ln>
              <a:noFill/>
            </a:ln>
          </p:spPr>
        </p:pic>
        <p:pic>
          <p:nvPicPr>
            <p:cNvPr id="15" name="Image 15"/>
            <p:cNvPicPr/>
            <p:nvPr/>
          </p:nvPicPr>
          <p:blipFill>
            <a:blip r:embed="rId26"/>
            <a:srcRect t="26379" b="28723"/>
            <a:stretch/>
          </p:blipFill>
          <p:spPr>
            <a:xfrm>
              <a:off x="10401840" y="6403320"/>
              <a:ext cx="848880" cy="380880"/>
            </a:xfrm>
            <a:prstGeom prst="rect">
              <a:avLst/>
            </a:prstGeom>
            <a:ln>
              <a:noFill/>
            </a:ln>
          </p:spPr>
        </p:pic>
      </p:grpSp>
      <p:pic>
        <p:nvPicPr>
          <p:cNvPr id="16" name="Image 18" descr="Une image contenant texte&#10;&#10;Description générée automatiquement"/>
          <p:cNvPicPr/>
          <p:nvPr/>
        </p:nvPicPr>
        <p:blipFill>
          <a:blip r:embed="rId27"/>
          <a:stretch/>
        </p:blipFill>
        <p:spPr>
          <a:xfrm>
            <a:off x="11315880" y="6375240"/>
            <a:ext cx="694800" cy="372240"/>
          </a:xfrm>
          <a:prstGeom prst="rect">
            <a:avLst/>
          </a:prstGeom>
          <a:ln>
            <a:noFill/>
          </a:ln>
        </p:spPr>
      </p:pic>
      <p:sp>
        <p:nvSpPr>
          <p:cNvPr id="17" name="PlaceHolder 4"/>
          <p:cNvSpPr>
            <a:spLocks noGrp="1"/>
          </p:cNvSpPr>
          <p:nvPr>
            <p:ph type="body"/>
          </p:nvPr>
        </p:nvSpPr>
        <p:spPr>
          <a:xfrm>
            <a:off x="609480" y="1604520"/>
            <a:ext cx="10972440" cy="3977280"/>
          </a:xfrm>
          <a:prstGeom prst="rect">
            <a:avLst/>
          </a:prstGeom>
        </p:spPr>
        <p:txBody>
          <a:bodyPr lIns="0" tIns="0" rIns="0" bIns="0">
            <a:normAutofit/>
          </a:bodyPr>
          <a:lstStyle/>
          <a:p>
            <a:pPr marL="432000" indent="-324000">
              <a:spcBef>
                <a:spcPts val="1417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2800" b="0" strike="noStrike" spc="-1">
                <a:solidFill>
                  <a:srgbClr val="FFFFFF"/>
                </a:solidFill>
                <a:latin typeface="Avenir Book"/>
              </a:rPr>
              <a:t>Fai clic per modificare il formato del testo della struttura</a:t>
            </a:r>
          </a:p>
          <a:p>
            <a:pPr marL="864000" lvl="1" indent="-324000">
              <a:spcBef>
                <a:spcPts val="1134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fr-FR" sz="2000" b="0" strike="noStrike" spc="-1">
                <a:solidFill>
                  <a:srgbClr val="FFFFFF"/>
                </a:solidFill>
                <a:latin typeface="Avenir Book"/>
              </a:rPr>
              <a:t>Secondo livello struttura</a:t>
            </a:r>
          </a:p>
          <a:p>
            <a:pPr marL="1296000" lvl="2" indent="-288000">
              <a:spcBef>
                <a:spcPts val="850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1800" b="0" strike="noStrike" spc="-1">
                <a:solidFill>
                  <a:srgbClr val="FFFFFF"/>
                </a:solidFill>
                <a:latin typeface="Avenir Book"/>
              </a:rPr>
              <a:t>Terzo livello struttura</a:t>
            </a:r>
          </a:p>
          <a:p>
            <a:pPr marL="1728000" lvl="3" indent="-216000">
              <a:spcBef>
                <a:spcPts val="567"/>
              </a:spcBef>
              <a:buClr>
                <a:srgbClr val="000000"/>
              </a:buClr>
              <a:buSzPct val="75000"/>
              <a:buFont typeface="Symbol" charset="2"/>
              <a:buChar char=""/>
            </a:pPr>
            <a:r>
              <a:rPr lang="fr-FR" sz="1800" b="0" strike="noStrike" spc="-1">
                <a:solidFill>
                  <a:srgbClr val="FFFFFF"/>
                </a:solidFill>
                <a:latin typeface="Avenir Book"/>
              </a:rPr>
              <a:t>Quarto livello struttura</a:t>
            </a:r>
          </a:p>
          <a:p>
            <a:pPr marL="2160000" lvl="4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2000" b="0" strike="noStrike" spc="-1">
                <a:solidFill>
                  <a:srgbClr val="FFFFFF"/>
                </a:solidFill>
                <a:latin typeface="Avenir Book"/>
              </a:rPr>
              <a:t>Quinto livello struttura</a:t>
            </a:r>
          </a:p>
          <a:p>
            <a:pPr marL="2592000" lvl="5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2000" b="0" strike="noStrike" spc="-1">
                <a:solidFill>
                  <a:srgbClr val="FFFFFF"/>
                </a:solidFill>
                <a:latin typeface="Avenir Book"/>
              </a:rPr>
              <a:t>Sesto livello struttura</a:t>
            </a:r>
          </a:p>
          <a:p>
            <a:pPr marL="3024000" lvl="6" indent="-216000">
              <a:spcBef>
                <a:spcPts val="283"/>
              </a:spcBef>
              <a:buClr>
                <a:srgbClr val="000000"/>
              </a:buClr>
              <a:buSzPct val="45000"/>
              <a:buFont typeface="Wingdings" charset="2"/>
              <a:buChar char=""/>
            </a:pPr>
            <a:r>
              <a:rPr lang="fr-FR" sz="2000" b="0" strike="noStrike" spc="-1">
                <a:solidFill>
                  <a:srgbClr val="FFFFFF"/>
                </a:solidFill>
                <a:latin typeface="Avenir Book"/>
              </a:rPr>
              <a:t>Settimo livello struttura</a:t>
            </a: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49" r:id="rId1"/>
    <p:sldLayoutId id="2147483650" r:id="rId2"/>
    <p:sldLayoutId id="2147483651" r:id="rId3"/>
    <p:sldLayoutId id="2147483652" r:id="rId4"/>
    <p:sldLayoutId id="2147483653" r:id="rId5"/>
    <p:sldLayoutId id="2147483654" r:id="rId6"/>
    <p:sldLayoutId id="2147483655" r:id="rId7"/>
    <p:sldLayoutId id="2147483656" r:id="rId8"/>
    <p:sldLayoutId id="2147483657" r:id="rId9"/>
    <p:sldLayoutId id="2147483658" r:id="rId10"/>
    <p:sldLayoutId id="2147483659" r:id="rId11"/>
    <p:sldLayoutId id="2147483660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Masters/slideMaster2.xml><?xml version="1.0" encoding="utf-8"?>
<p:sldMaster xmlns:a="http://schemas.openxmlformats.org/drawingml/2006/main" xmlns:r="http://schemas.openxmlformats.org/officeDocument/2006/relationships" xmlns:p="http://schemas.openxmlformats.org/presentationml/2006/main">
  <p:cSld>
    <p:bg>
      <p:bgPr>
        <a:solidFill>
          <a:srgbClr val="4EA6DC">
            <a:alpha val="69000"/>
          </a:srgbClr>
        </a:solidFill>
        <a:effectLst/>
      </p:bgPr>
    </p:bg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54" name="PlaceHolder 1"/>
          <p:cNvSpPr>
            <a:spLocks noGrp="1"/>
          </p:cNvSpPr>
          <p:nvPr>
            <p:ph type="title"/>
          </p:nvPr>
        </p:nvSpPr>
        <p:spPr>
          <a:xfrm>
            <a:off x="838080" y="365040"/>
            <a:ext cx="10515240" cy="1325160"/>
          </a:xfrm>
          <a:prstGeom prst="rect">
            <a:avLst/>
          </a:prstGeom>
        </p:spPr>
        <p:txBody>
          <a:bodyPr anchor="ctr">
            <a:noAutofit/>
          </a:bodyPr>
          <a:lstStyle/>
          <a:p>
            <a:pPr>
              <a:lnSpc>
                <a:spcPct val="90000"/>
              </a:lnSpc>
            </a:pPr>
            <a:r>
              <a:rPr lang="en-US" sz="4000" b="0" strike="noStrike" spc="-1">
                <a:solidFill>
                  <a:srgbClr val="FFFFFF"/>
                </a:solidFill>
                <a:latin typeface="Avenir Book"/>
              </a:rPr>
              <a:t>Click to edit Master title style</a:t>
            </a:r>
            <a:endParaRPr lang="fr-FR" sz="4000" b="0" strike="noStrike" spc="-1">
              <a:solidFill>
                <a:srgbClr val="000000"/>
              </a:solidFill>
              <a:latin typeface="Corbel"/>
            </a:endParaRPr>
          </a:p>
        </p:txBody>
      </p:sp>
      <p:sp>
        <p:nvSpPr>
          <p:cNvPr id="55" name="PlaceHolder 2"/>
          <p:cNvSpPr>
            <a:spLocks noGrp="1"/>
          </p:cNvSpPr>
          <p:nvPr>
            <p:ph type="body"/>
          </p:nvPr>
        </p:nvSpPr>
        <p:spPr>
          <a:xfrm>
            <a:off x="838080" y="1825560"/>
            <a:ext cx="10515240" cy="3859560"/>
          </a:xfrm>
          <a:prstGeom prst="rect">
            <a:avLst/>
          </a:prstGeom>
        </p:spPr>
        <p:txBody>
          <a:bodyPr>
            <a:noAutofit/>
          </a:bodyPr>
          <a:lstStyle/>
          <a:p>
            <a:pPr marL="228600" indent="-228240">
              <a:lnSpc>
                <a:spcPct val="90000"/>
              </a:lnSpc>
              <a:spcBef>
                <a:spcPts val="1001"/>
              </a:spcBef>
              <a:buClr>
                <a:srgbClr val="FFFFFF"/>
              </a:buClr>
              <a:buFont typeface="Arial"/>
              <a:buChar char="•"/>
            </a:pPr>
            <a:r>
              <a:rPr lang="en-US" sz="2800" b="0" strike="noStrike" spc="-1">
                <a:solidFill>
                  <a:srgbClr val="FFFFFF"/>
                </a:solidFill>
                <a:latin typeface="Calibri"/>
              </a:rPr>
              <a:t>Click to edit Master text styles</a:t>
            </a:r>
            <a:endParaRPr lang="fr-FR" sz="2800" b="0" strike="noStrike" spc="-1">
              <a:solidFill>
                <a:srgbClr val="FFFFFF"/>
              </a:solidFill>
              <a:latin typeface="Avenir Book"/>
            </a:endParaRPr>
          </a:p>
          <a:p>
            <a:pPr marL="685800" lvl="1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2400" b="0" strike="noStrike" spc="-1">
                <a:solidFill>
                  <a:srgbClr val="FFFFFF"/>
                </a:solidFill>
                <a:latin typeface="Calibri"/>
              </a:rPr>
              <a:t>Second level</a:t>
            </a:r>
            <a:endParaRPr lang="fr-FR" sz="2400" b="0" strike="noStrike" spc="-1">
              <a:solidFill>
                <a:srgbClr val="FFFFFF"/>
              </a:solidFill>
              <a:latin typeface="Avenir Book"/>
            </a:endParaRPr>
          </a:p>
          <a:p>
            <a:pPr marL="1143000" lvl="2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2000" b="0" strike="noStrike" spc="-1">
                <a:solidFill>
                  <a:srgbClr val="FFFFFF"/>
                </a:solidFill>
                <a:latin typeface="Calibri"/>
              </a:rPr>
              <a:t>Third level</a:t>
            </a:r>
            <a:endParaRPr lang="fr-FR" sz="2000" b="0" strike="noStrike" spc="-1">
              <a:solidFill>
                <a:srgbClr val="FFFFFF"/>
              </a:solidFill>
              <a:latin typeface="Avenir Book"/>
            </a:endParaRPr>
          </a:p>
          <a:p>
            <a:pPr marL="1600200" lvl="3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1800" b="0" strike="noStrike" spc="-1">
                <a:solidFill>
                  <a:srgbClr val="FFFFFF"/>
                </a:solidFill>
                <a:latin typeface="Calibri"/>
              </a:rPr>
              <a:t>Fourth level</a:t>
            </a:r>
            <a:endParaRPr lang="fr-FR" sz="1800" b="0" strike="noStrike" spc="-1">
              <a:solidFill>
                <a:srgbClr val="FFFFFF"/>
              </a:solidFill>
              <a:latin typeface="Avenir Book"/>
            </a:endParaRPr>
          </a:p>
          <a:p>
            <a:pPr marL="2057400" lvl="4" indent="-228240">
              <a:lnSpc>
                <a:spcPct val="90000"/>
              </a:lnSpc>
              <a:spcBef>
                <a:spcPts val="499"/>
              </a:spcBef>
              <a:buClr>
                <a:srgbClr val="FFFFFF"/>
              </a:buClr>
              <a:buFont typeface="Arial"/>
              <a:buChar char="•"/>
            </a:pPr>
            <a:r>
              <a:rPr lang="en-US" sz="1800" b="0" strike="noStrike" spc="-1">
                <a:solidFill>
                  <a:srgbClr val="FFFFFF"/>
                </a:solidFill>
                <a:latin typeface="Calibri"/>
              </a:rPr>
              <a:t>Fifth level</a:t>
            </a:r>
            <a:endParaRPr lang="fr-FR" sz="1800" b="0" strike="noStrike" spc="-1">
              <a:solidFill>
                <a:srgbClr val="FFFFFF"/>
              </a:solidFill>
              <a:latin typeface="Avenir Book"/>
            </a:endParaRPr>
          </a:p>
        </p:txBody>
      </p:sp>
    </p:spTree>
  </p:cSld>
  <p:clrMap bg1="lt1" tx1="dk1" bg2="lt2" tx2="dk2" accent1="accent1" accent2="accent2" accent3="accent3" accent4="accent4" accent5="accent5" accent6="accent6" hlink="hlink" folHlink="folHlink"/>
  <p:sldLayoutIdLst>
    <p:sldLayoutId id="2147483662" r:id="rId1"/>
    <p:sldLayoutId id="2147483663" r:id="rId2"/>
    <p:sldLayoutId id="2147483664" r:id="rId3"/>
    <p:sldLayoutId id="2147483665" r:id="rId4"/>
    <p:sldLayoutId id="2147483666" r:id="rId5"/>
    <p:sldLayoutId id="2147483667" r:id="rId6"/>
    <p:sldLayoutId id="2147483668" r:id="rId7"/>
    <p:sldLayoutId id="2147483669" r:id="rId8"/>
    <p:sldLayoutId id="2147483670" r:id="rId9"/>
    <p:sldLayoutId id="2147483671" r:id="rId10"/>
    <p:sldLayoutId id="2147483672" r:id="rId11"/>
    <p:sldLayoutId id="2147483673" r:id="rId12"/>
  </p:sldLayoutIdLst>
  <p:txStyles>
    <p:titleStyle>
      <a:lvl1pPr algn="l" defTabSz="914400" rtl="0" eaLnBrk="1" latinLnBrk="0" hangingPunct="1">
        <a:lnSpc>
          <a:spcPct val="90000"/>
        </a:lnSpc>
        <a:spcBef>
          <a:spcPct val="0"/>
        </a:spcBef>
        <a:buNone/>
        <a:defRPr sz="4400" kern="1200">
          <a:solidFill>
            <a:schemeClr val="tx1"/>
          </a:solidFill>
          <a:latin typeface="+mj-lt"/>
          <a:ea typeface="+mj-ea"/>
          <a:cs typeface="+mj-cs"/>
        </a:defRPr>
      </a:lvl1pPr>
    </p:titleStyle>
    <p:bodyStyle>
      <a:lvl1pPr marL="228600" indent="-228600" algn="l" defTabSz="914400" rtl="0" eaLnBrk="1" latinLnBrk="0" hangingPunct="1">
        <a:lnSpc>
          <a:spcPct val="90000"/>
        </a:lnSpc>
        <a:spcBef>
          <a:spcPts val="1000"/>
        </a:spcBef>
        <a:buFont typeface="Arial" panose="020B0604020202020204" pitchFamily="34" charset="0"/>
        <a:buChar char="•"/>
        <a:defRPr sz="2800" kern="1200">
          <a:solidFill>
            <a:schemeClr val="tx1"/>
          </a:solidFill>
          <a:latin typeface="+mn-lt"/>
          <a:ea typeface="+mn-ea"/>
          <a:cs typeface="+mn-cs"/>
        </a:defRPr>
      </a:lvl1pPr>
      <a:lvl2pPr marL="685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400" kern="1200">
          <a:solidFill>
            <a:schemeClr val="tx1"/>
          </a:solidFill>
          <a:latin typeface="+mn-lt"/>
          <a:ea typeface="+mn-ea"/>
          <a:cs typeface="+mn-cs"/>
        </a:defRPr>
      </a:lvl2pPr>
      <a:lvl3pPr marL="1143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2000" kern="1200">
          <a:solidFill>
            <a:schemeClr val="tx1"/>
          </a:solidFill>
          <a:latin typeface="+mn-lt"/>
          <a:ea typeface="+mn-ea"/>
          <a:cs typeface="+mn-cs"/>
        </a:defRPr>
      </a:lvl3pPr>
      <a:lvl4pPr marL="1600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20574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5146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9718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4290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886200" indent="-228600" algn="l" defTabSz="914400" rtl="0" eaLnBrk="1" latinLnBrk="0" hangingPunct="1">
        <a:lnSpc>
          <a:spcPct val="90000"/>
        </a:lnSpc>
        <a:spcBef>
          <a:spcPts val="500"/>
        </a:spcBef>
        <a:buFont typeface="Arial" panose="020B0604020202020204" pitchFamily="34" charset="0"/>
        <a:buChar char="•"/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bodyStyle>
    <p:otherStyle>
      <a:defPPr>
        <a:defRPr lang="es-ES"/>
      </a:defPPr>
      <a:lvl1pPr marL="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1pPr>
      <a:lvl2pPr marL="457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2pPr>
      <a:lvl3pPr marL="914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3pPr>
      <a:lvl4pPr marL="1371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4pPr>
      <a:lvl5pPr marL="18288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5pPr>
      <a:lvl6pPr marL="22860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6pPr>
      <a:lvl7pPr marL="27432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7pPr>
      <a:lvl8pPr marL="32004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8pPr>
      <a:lvl9pPr marL="3657600" algn="l" defTabSz="914400" rtl="0" eaLnBrk="1" latinLnBrk="0" hangingPunct="1">
        <a:defRPr sz="1800" kern="1200">
          <a:solidFill>
            <a:schemeClr val="tx1"/>
          </a:solidFill>
          <a:latin typeface="+mn-lt"/>
          <a:ea typeface="+mn-ea"/>
          <a:cs typeface="+mn-cs"/>
        </a:defRPr>
      </a:lvl9pPr>
    </p:otherStyle>
  </p:txStyles>
</p:sldMaster>
</file>

<file path=ppt/slides/_rels/slide1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.xml"/><Relationship Id="rId5" Type="http://schemas.openxmlformats.org/officeDocument/2006/relationships/image" Target="../media/image17.jpeg"/><Relationship Id="rId4" Type="http://schemas.openxmlformats.org/officeDocument/2006/relationships/image" Target="../media/image16.png"/></Relationships>
</file>

<file path=ppt/slides/_rels/slide2.xml.rels><?xml version="1.0" encoding="UTF-8" standalone="yes"?>
<Relationships xmlns="http://schemas.openxmlformats.org/package/2006/relationships"><Relationship Id="rId3" Type="http://schemas.openxmlformats.org/officeDocument/2006/relationships/image" Target="../media/image18.pn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3.xml"/><Relationship Id="rId6" Type="http://schemas.microsoft.com/office/2007/relationships/hdphoto" Target="../media/hdphoto1.wdp"/><Relationship Id="rId5" Type="http://schemas.openxmlformats.org/officeDocument/2006/relationships/image" Target="../media/image20.png"/><Relationship Id="rId4" Type="http://schemas.openxmlformats.org/officeDocument/2006/relationships/image" Target="../media/image19.png"/></Relationships>
</file>

<file path=ppt/slides/_rels/slide3.xml.rels><?xml version="1.0" encoding="UTF-8" standalone="yes"?>
<Relationships xmlns="http://schemas.openxmlformats.org/package/2006/relationships"><Relationship Id="rId1" Type="http://schemas.openxmlformats.org/officeDocument/2006/relationships/slideLayout" Target="../slideLayouts/slideLayout13.xml"/></Relationships>
</file>

<file path=ppt/slides/_rels/slide4.xml.rels><?xml version="1.0" encoding="UTF-8" standalone="yes"?>
<Relationships xmlns="http://schemas.openxmlformats.org/package/2006/relationships"><Relationship Id="rId2" Type="http://schemas.openxmlformats.org/officeDocument/2006/relationships/image" Target="../media/image21.png"/><Relationship Id="rId1" Type="http://schemas.openxmlformats.org/officeDocument/2006/relationships/slideLayout" Target="../slideLayouts/slideLayout13.xml"/></Relationships>
</file>

<file path=ppt/slides/_rels/slide5.xml.rels><?xml version="1.0" encoding="UTF-8" standalone="yes"?>
<Relationships xmlns="http://schemas.openxmlformats.org/package/2006/relationships"><Relationship Id="rId3" Type="http://schemas.openxmlformats.org/officeDocument/2006/relationships/image" Target="../media/image23.png"/><Relationship Id="rId2" Type="http://schemas.openxmlformats.org/officeDocument/2006/relationships/image" Target="../media/image22.png"/><Relationship Id="rId1" Type="http://schemas.openxmlformats.org/officeDocument/2006/relationships/slideLayout" Target="../slideLayouts/slideLayout13.xml"/></Relationships>
</file>

<file path=ppt/slides/_rels/slide6.xml.rels><?xml version="1.0" encoding="UTF-8" standalone="yes"?>
<Relationships xmlns="http://schemas.openxmlformats.org/package/2006/relationships"><Relationship Id="rId3" Type="http://schemas.openxmlformats.org/officeDocument/2006/relationships/image" Target="../media/image25.png"/><Relationship Id="rId2" Type="http://schemas.openxmlformats.org/officeDocument/2006/relationships/image" Target="../media/image24.png"/><Relationship Id="rId1" Type="http://schemas.openxmlformats.org/officeDocument/2006/relationships/slideLayout" Target="../slideLayouts/slideLayout13.xml"/></Relationships>
</file>

<file path=ppt/slides/_rels/slide7.xml.rels><?xml version="1.0" encoding="UTF-8" standalone="yes"?>
<Relationships xmlns="http://schemas.openxmlformats.org/package/2006/relationships"><Relationship Id="rId3" Type="http://schemas.openxmlformats.org/officeDocument/2006/relationships/image" Target="../media/image26.png"/><Relationship Id="rId2" Type="http://schemas.openxmlformats.org/officeDocument/2006/relationships/hyperlink" Target="https://github.com/nathanhubens/fasterai" TargetMode="External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27.png"/></Relationships>
</file>

<file path=ppt/slides/_rels/slide8.xml.rels><?xml version="1.0" encoding="UTF-8" standalone="yes"?>
<Relationships xmlns="http://schemas.openxmlformats.org/package/2006/relationships"><Relationship Id="rId3" Type="http://schemas.openxmlformats.org/officeDocument/2006/relationships/image" Target="../media/image29.png"/><Relationship Id="rId2" Type="http://schemas.openxmlformats.org/officeDocument/2006/relationships/image" Target="../media/image28.png"/><Relationship Id="rId1" Type="http://schemas.openxmlformats.org/officeDocument/2006/relationships/slideLayout" Target="../slideLayouts/slideLayout13.xml"/><Relationship Id="rId4" Type="http://schemas.openxmlformats.org/officeDocument/2006/relationships/image" Target="../media/image30.svg"/></Relationships>
</file>

<file path=ppt/slides/_rels/slide9.xml.rels><?xml version="1.0" encoding="UTF-8" standalone="yes"?>
<Relationships xmlns="http://schemas.openxmlformats.org/package/2006/relationships"><Relationship Id="rId3" Type="http://schemas.openxmlformats.org/officeDocument/2006/relationships/image" Target="../media/image32.png"/><Relationship Id="rId2" Type="http://schemas.openxmlformats.org/officeDocument/2006/relationships/image" Target="../media/image31.png"/><Relationship Id="rId1" Type="http://schemas.openxmlformats.org/officeDocument/2006/relationships/slideLayout" Target="../slideLayouts/slideLayout13.xml"/><Relationship Id="rId5" Type="http://schemas.openxmlformats.org/officeDocument/2006/relationships/image" Target="../media/image34.png"/><Relationship Id="rId4" Type="http://schemas.openxmlformats.org/officeDocument/2006/relationships/image" Target="../media/image33.png"/></Relationships>
</file>

<file path=ppt/slides/_rels/slide10.xml.rels><?xml version="1.0" encoding="UTF-8" standalone="yes"?>
<Relationships xmlns="http://schemas.openxmlformats.org/package/2006/relationships"><Relationship Id="rId3" Type="http://schemas.openxmlformats.org/officeDocument/2006/relationships/image" Target="../media/image9.jpeg"/><Relationship Id="rId2" Type="http://schemas.openxmlformats.org/officeDocument/2006/relationships/image" Target="../media/image15.png"/><Relationship Id="rId1" Type="http://schemas.openxmlformats.org/officeDocument/2006/relationships/slideLayout" Target="../slideLayouts/slideLayout1.xml"/><Relationship Id="rId4" Type="http://schemas.openxmlformats.org/officeDocument/2006/relationships/image" Target="../media/image16.png"/></Relationships>
</file>

<file path=ppt/slides/slide1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TextShape 1"/>
          <p:cNvSpPr txBox="1"/>
          <p:nvPr/>
        </p:nvSpPr>
        <p:spPr>
          <a:xfrm>
            <a:off x="1523880" y="4882549"/>
            <a:ext cx="9143640" cy="623880"/>
          </a:xfrm>
          <a:prstGeom prst="rect">
            <a:avLst/>
          </a:prstGeom>
          <a:noFill/>
          <a:ln>
            <a:noFill/>
          </a:ln>
        </p:spPr>
        <p:txBody>
          <a:bodyPr>
            <a:noAutofit/>
          </a:bodyPr>
          <a:lstStyle/>
          <a:p>
            <a:pPr algn="ctr"/>
            <a:r>
              <a:rPr lang="it-IT" sz="3200" b="0" strike="noStrike" spc="-1" dirty="0">
                <a:solidFill>
                  <a:schemeClr val="bg1"/>
                </a:solidFill>
                <a:latin typeface="Corbel" panose="020B0503020204020204" pitchFamily="34" charset="0"/>
              </a:rPr>
              <a:t>Antonio García-Díaz, 2021</a:t>
            </a:r>
          </a:p>
        </p:txBody>
      </p:sp>
      <p:sp>
        <p:nvSpPr>
          <p:cNvPr id="260" name="TextShape 2"/>
          <p:cNvSpPr txBox="1"/>
          <p:nvPr/>
        </p:nvSpPr>
        <p:spPr>
          <a:xfrm>
            <a:off x="896040" y="1434742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pPr algn="ctr"/>
            <a:r>
              <a:rPr lang="en-US" sz="6000" b="0" strike="noStrike" spc="-1" dirty="0">
                <a:solidFill>
                  <a:schemeClr val="bg1"/>
                </a:solidFill>
                <a:latin typeface="Corbel"/>
              </a:rPr>
              <a:t>My Research on Neural Architecture Search</a:t>
            </a:r>
            <a:endParaRPr lang="fr-FR" sz="6000" b="0" strike="noStrike" spc="-1" dirty="0">
              <a:solidFill>
                <a:schemeClr val="bg1"/>
              </a:solidFill>
              <a:latin typeface="Corbel"/>
            </a:endParaRPr>
          </a:p>
        </p:txBody>
      </p:sp>
      <p:sp>
        <p:nvSpPr>
          <p:cNvPr id="261" name="CustomShape 3"/>
          <p:cNvSpPr/>
          <p:nvPr/>
        </p:nvSpPr>
        <p:spPr>
          <a:xfrm>
            <a:off x="298080" y="5627160"/>
            <a:ext cx="11711160" cy="623880"/>
          </a:xfrm>
          <a:prstGeom prst="rect">
            <a:avLst/>
          </a:prstGeom>
          <a:noFill/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/>
        </p:style>
        <p:txBody>
          <a:bodyPr>
            <a:normAutofit fontScale="94500"/>
          </a:bodyPr>
          <a:lstStyle/>
          <a:p>
            <a:pPr algn="ctr">
              <a:lnSpc>
                <a:spcPct val="100000"/>
              </a:lnSpc>
              <a:tabLst>
                <a:tab pos="0" algn="l"/>
              </a:tabLst>
            </a:pPr>
            <a:r>
              <a:rPr lang="fr-BE" sz="1600" b="0" strike="noStrike" spc="-1" dirty="0">
                <a:solidFill>
                  <a:srgbClr val="FFFFFF"/>
                </a:solidFill>
                <a:latin typeface="Corbel"/>
              </a:rPr>
              <a:t>[FR] Soutenu par le Service public de Wallonie - Recherche (Convention de recherche n° 2010235 « ARIAC BY DIGITALWALLONIA4.AI »).</a:t>
            </a:r>
            <a:endParaRPr lang="it-IT" sz="1600" b="0" strike="noStrike" spc="-1" dirty="0">
              <a:latin typeface="Arial"/>
            </a:endParaRPr>
          </a:p>
          <a:p>
            <a:pPr algn="ctr">
              <a:lnSpc>
                <a:spcPct val="100000"/>
              </a:lnSpc>
              <a:tabLst>
                <a:tab pos="0" algn="l"/>
              </a:tabLst>
            </a:pPr>
            <a:r>
              <a:rPr lang="fr-BE" sz="1600" b="0" strike="noStrike" spc="-1" dirty="0">
                <a:solidFill>
                  <a:srgbClr val="FFFFFF"/>
                </a:solidFill>
                <a:latin typeface="Corbel"/>
              </a:rPr>
              <a:t>[EN] </a:t>
            </a:r>
            <a:r>
              <a:rPr lang="fr-BE" sz="1600" b="0" strike="noStrike" spc="-1" dirty="0" err="1">
                <a:solidFill>
                  <a:srgbClr val="FFFFFF"/>
                </a:solidFill>
                <a:latin typeface="Corbel"/>
              </a:rPr>
              <a:t>Supported</a:t>
            </a:r>
            <a:r>
              <a:rPr lang="fr-BE" sz="1600" b="0" strike="noStrike" spc="-1" dirty="0">
                <a:solidFill>
                  <a:srgbClr val="FFFFFF"/>
                </a:solidFill>
                <a:latin typeface="Corbel"/>
              </a:rPr>
              <a:t> by Service public de Wallonie – Recherche </a:t>
            </a:r>
            <a:r>
              <a:rPr lang="fr-BE" sz="1600" b="0" strike="noStrike" spc="-1" dirty="0" err="1">
                <a:solidFill>
                  <a:srgbClr val="FFFFFF"/>
                </a:solidFill>
                <a:latin typeface="Corbel"/>
              </a:rPr>
              <a:t>under</a:t>
            </a:r>
            <a:r>
              <a:rPr lang="fr-BE" sz="1600" b="0" strike="noStrike" spc="-1" dirty="0">
                <a:solidFill>
                  <a:srgbClr val="FFFFFF"/>
                </a:solidFill>
                <a:latin typeface="Corbel"/>
              </a:rPr>
              <a:t> </a:t>
            </a:r>
            <a:r>
              <a:rPr lang="fr-BE" sz="1600" b="0" strike="noStrike" spc="-1" dirty="0" err="1">
                <a:solidFill>
                  <a:srgbClr val="FFFFFF"/>
                </a:solidFill>
                <a:latin typeface="Corbel"/>
              </a:rPr>
              <a:t>grant</a:t>
            </a:r>
            <a:r>
              <a:rPr lang="fr-BE" sz="1600" b="0" strike="noStrike" spc="-1" dirty="0">
                <a:solidFill>
                  <a:srgbClr val="FFFFFF"/>
                </a:solidFill>
                <a:latin typeface="Corbel"/>
              </a:rPr>
              <a:t> n°2010235 « ARIAC BY DIGITALWALLONIA4.AI »</a:t>
            </a:r>
            <a:endParaRPr lang="it-IT" sz="1600" b="0" strike="noStrike" spc="-1" dirty="0">
              <a:latin typeface="Arial"/>
            </a:endParaRPr>
          </a:p>
          <a:p>
            <a:pPr algn="ctr">
              <a:lnSpc>
                <a:spcPct val="90000"/>
              </a:lnSpc>
              <a:spcBef>
                <a:spcPts val="1001"/>
              </a:spcBef>
              <a:tabLst>
                <a:tab pos="0" algn="l"/>
              </a:tabLst>
            </a:pPr>
            <a:endParaRPr lang="it-IT" sz="1600" b="0" strike="noStrike" spc="-1" dirty="0">
              <a:latin typeface="Arial"/>
            </a:endParaRPr>
          </a:p>
        </p:txBody>
      </p:sp>
      <p:pic>
        <p:nvPicPr>
          <p:cNvPr id="9" name="Imagen 8">
            <a:extLst>
              <a:ext uri="{FF2B5EF4-FFF2-40B4-BE49-F238E27FC236}">
                <a16:creationId xmlns:a16="http://schemas.microsoft.com/office/drawing/2014/main" id="{AB5BE130-0EC3-48CC-8D93-DC4D1CB9479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160359" y="142196"/>
            <a:ext cx="929528" cy="929528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E50ED264-22F1-4D1F-A63B-4CBAD07215E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82144" y="142196"/>
            <a:ext cx="1689933" cy="933450"/>
          </a:xfrm>
          <a:prstGeom prst="rect">
            <a:avLst/>
          </a:prstGeom>
        </p:spPr>
      </p:pic>
      <p:pic>
        <p:nvPicPr>
          <p:cNvPr id="12" name="Imagen 11">
            <a:extLst>
              <a:ext uri="{FF2B5EF4-FFF2-40B4-BE49-F238E27FC236}">
                <a16:creationId xmlns:a16="http://schemas.microsoft.com/office/drawing/2014/main" id="{ADEEDFC7-0481-4194-A593-C2312686F2A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964334" y="142196"/>
            <a:ext cx="1044906" cy="940265"/>
          </a:xfrm>
          <a:prstGeom prst="rect">
            <a:avLst/>
          </a:prstGeom>
        </p:spPr>
      </p:pic>
      <p:pic>
        <p:nvPicPr>
          <p:cNvPr id="16" name="Imagen 15">
            <a:extLst>
              <a:ext uri="{FF2B5EF4-FFF2-40B4-BE49-F238E27FC236}">
                <a16:creationId xmlns:a16="http://schemas.microsoft.com/office/drawing/2014/main" id="{C0E37497-B506-486A-BF07-8006AED48690}"/>
              </a:ext>
            </a:extLst>
          </p:cNvPr>
          <p:cNvPicPr>
            <a:picLocks noChangeAspect="1"/>
          </p:cNvPicPr>
          <p:nvPr/>
        </p:nvPicPr>
        <p:blipFill rotWithShape="1">
          <a:blip r:embed="rId5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 l="11742" t="9852" r="2922" b="33258"/>
          <a:stretch/>
        </p:blipFill>
        <p:spPr>
          <a:xfrm>
            <a:off x="5143140" y="2969623"/>
            <a:ext cx="1905120" cy="1905120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2432957335"/>
      </p:ext>
    </p:extLst>
  </p:cSld>
  <p:clrMapOvr>
    <a:masterClrMapping/>
  </p:clrMapOvr>
</p:sld>
</file>

<file path=ppt/slides/slide2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r>
              <a:rPr lang="fr-FR" sz="4400" b="0" strike="noStrike" spc="-1" dirty="0">
                <a:solidFill>
                  <a:schemeClr val="bg1"/>
                </a:solidFill>
                <a:latin typeface="Corbel"/>
              </a:rPr>
              <a:t>About </a:t>
            </a:r>
            <a:r>
              <a:rPr lang="fr-FR" sz="4400" b="0" strike="noStrike" spc="-1" dirty="0" err="1">
                <a:solidFill>
                  <a:schemeClr val="bg1"/>
                </a:solidFill>
                <a:latin typeface="Corbel"/>
              </a:rPr>
              <a:t>myself</a:t>
            </a:r>
            <a:endParaRPr lang="fr-FR" sz="4400" b="0" strike="noStrike" spc="-1" dirty="0">
              <a:solidFill>
                <a:schemeClr val="bg1"/>
              </a:solidFill>
              <a:latin typeface="Corbel"/>
            </a:endParaRPr>
          </a:p>
        </p:txBody>
      </p:sp>
      <p:sp>
        <p:nvSpPr>
          <p:cNvPr id="263" name="TextShape 2"/>
          <p:cNvSpPr txBox="1"/>
          <p:nvPr/>
        </p:nvSpPr>
        <p:spPr>
          <a:xfrm>
            <a:off x="838080" y="1825560"/>
            <a:ext cx="10515240" cy="3859560"/>
          </a:xfrm>
          <a:prstGeom prst="rect">
            <a:avLst/>
          </a:prstGeom>
          <a:noFill/>
          <a:ln>
            <a:noFill/>
          </a:ln>
        </p:spPr>
        <p:txBody>
          <a:bodyPr>
            <a:no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PhD student at </a:t>
            </a:r>
            <a:r>
              <a:rPr lang="en-US" sz="2800" b="1" strike="noStrike" spc="-1" dirty="0">
                <a:solidFill>
                  <a:srgbClr val="F4A726"/>
                </a:solidFill>
                <a:latin typeface="Avenir Book"/>
              </a:rPr>
              <a:t>IRIDIA-</a:t>
            </a:r>
            <a:r>
              <a:rPr lang="en-US" sz="2800" b="1" strike="noStrike" spc="-1" dirty="0" err="1">
                <a:solidFill>
                  <a:srgbClr val="F4A726"/>
                </a:solidFill>
                <a:latin typeface="Avenir Book"/>
              </a:rPr>
              <a:t>CoDE</a:t>
            </a:r>
            <a:r>
              <a:rPr lang="en-US" sz="2800" b="1" strike="noStrike" spc="-1" dirty="0">
                <a:solidFill>
                  <a:srgbClr val="F4A726"/>
                </a:solidFill>
                <a:latin typeface="Avenir Book"/>
              </a:rPr>
              <a:t> (ULB)</a:t>
            </a: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 since 2018,</a:t>
            </a:r>
            <a:b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</a:b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under supervision of </a:t>
            </a:r>
            <a:r>
              <a:rPr lang="en-US" sz="2800" b="1" strike="noStrike" spc="-1" dirty="0">
                <a:solidFill>
                  <a:srgbClr val="F4A726"/>
                </a:solidFill>
                <a:latin typeface="Avenir Book"/>
              </a:rPr>
              <a:t>Prof. Hugues </a:t>
            </a:r>
            <a:r>
              <a:rPr lang="en-US" sz="2800" b="1" strike="noStrike" spc="-1" dirty="0" err="1">
                <a:solidFill>
                  <a:srgbClr val="F4A726"/>
                </a:solidFill>
                <a:latin typeface="Avenir Book"/>
              </a:rPr>
              <a:t>Bersini</a:t>
            </a: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2021-2022 is my 4th year of PhD.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0" strike="noStrike" spc="-1" dirty="0" err="1">
                <a:solidFill>
                  <a:srgbClr val="FFFFFF"/>
                </a:solidFill>
                <a:latin typeface="Avenir Book"/>
              </a:rPr>
              <a:t>Specialisation</a:t>
            </a: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 fields:</a:t>
            </a:r>
          </a:p>
          <a:p>
            <a:pPr marL="971550" lvl="1" indent="-514350">
              <a:buFont typeface="+mj-lt"/>
              <a:buAutoNum type="arabicPeriod"/>
            </a:pP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Computational intelligence and </a:t>
            </a:r>
            <a:r>
              <a:rPr lang="en-US" sz="2400" b="1" strike="noStrike" spc="-1" dirty="0">
                <a:solidFill>
                  <a:srgbClr val="FFFFFF"/>
                </a:solidFill>
                <a:latin typeface="Avenir Book"/>
              </a:rPr>
              <a:t>machine learning</a:t>
            </a: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.</a:t>
            </a:r>
          </a:p>
          <a:p>
            <a:pPr marL="971550" lvl="1" indent="-514350">
              <a:buFont typeface="+mj-lt"/>
              <a:buAutoNum type="arabicPeriod"/>
            </a:pP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Image processing and 3D graphics.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Part of the </a:t>
            </a:r>
            <a:r>
              <a:rPr lang="en-US" sz="2800" b="1" strike="noStrike" spc="-1" dirty="0">
                <a:solidFill>
                  <a:srgbClr val="FFFFFF"/>
                </a:solidFill>
                <a:latin typeface="Avenir Book"/>
              </a:rPr>
              <a:t>ARIAC</a:t>
            </a: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 project (Digital Wallonia).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1" strike="noStrike" spc="-1" dirty="0">
                <a:solidFill>
                  <a:srgbClr val="FFFFFF"/>
                </a:solidFill>
                <a:latin typeface="Avenir Book"/>
              </a:rPr>
              <a:t>VOCATIO</a:t>
            </a: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 2021 laureate.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Research focuses on </a:t>
            </a:r>
            <a:r>
              <a:rPr lang="en-US" sz="2800" b="1" strike="noStrike" spc="-1" dirty="0">
                <a:solidFill>
                  <a:srgbClr val="F4A726"/>
                </a:solidFill>
                <a:latin typeface="Avenir Book"/>
              </a:rPr>
              <a:t>neural architecture search (NAS)</a:t>
            </a: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.</a:t>
            </a:r>
          </a:p>
        </p:txBody>
      </p:sp>
      <p:pic>
        <p:nvPicPr>
          <p:cNvPr id="5" name="Imagen 4">
            <a:extLst>
              <a:ext uri="{FF2B5EF4-FFF2-40B4-BE49-F238E27FC236}">
                <a16:creationId xmlns:a16="http://schemas.microsoft.com/office/drawing/2014/main" id="{4B5CA711-4E0E-4A20-80A7-EEEFE3D13653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269810" y="1354913"/>
            <a:ext cx="929528" cy="929528"/>
          </a:xfrm>
          <a:prstGeom prst="rect">
            <a:avLst/>
          </a:prstGeom>
        </p:spPr>
      </p:pic>
      <p:pic>
        <p:nvPicPr>
          <p:cNvPr id="6" name="Imagen 5">
            <a:extLst>
              <a:ext uri="{FF2B5EF4-FFF2-40B4-BE49-F238E27FC236}">
                <a16:creationId xmlns:a16="http://schemas.microsoft.com/office/drawing/2014/main" id="{91F1A8FD-3090-4238-9CFA-F9A2AEED8880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291595" y="1347069"/>
            <a:ext cx="1689933" cy="933450"/>
          </a:xfrm>
          <a:prstGeom prst="rect">
            <a:avLst/>
          </a:prstGeom>
        </p:spPr>
      </p:pic>
      <p:pic>
        <p:nvPicPr>
          <p:cNvPr id="7" name="Imagen 6">
            <a:extLst>
              <a:ext uri="{FF2B5EF4-FFF2-40B4-BE49-F238E27FC236}">
                <a16:creationId xmlns:a16="http://schemas.microsoft.com/office/drawing/2014/main" id="{08AB2F48-6B2A-452F-B621-C384AA566D54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69810" y="2625442"/>
            <a:ext cx="1570060" cy="1040697"/>
          </a:xfrm>
          <a:prstGeom prst="rect">
            <a:avLst/>
          </a:prstGeom>
        </p:spPr>
      </p:pic>
      <p:pic>
        <p:nvPicPr>
          <p:cNvPr id="8" name="Imagen 7">
            <a:extLst>
              <a:ext uri="{FF2B5EF4-FFF2-40B4-BE49-F238E27FC236}">
                <a16:creationId xmlns:a16="http://schemas.microsoft.com/office/drawing/2014/main" id="{89754EF8-A7BB-4EA1-82B5-6DAB85916D3A}"/>
              </a:ext>
            </a:extLst>
          </p:cNvPr>
          <p:cNvPicPr>
            <a:picLocks noChangeAspect="1"/>
          </p:cNvPicPr>
          <p:nvPr/>
        </p:nvPicPr>
        <p:blipFill>
          <a:blip r:embed="rId5">
            <a:extLst>
              <a:ext uri="{BEBA8EAE-BF5A-486C-A8C5-ECC9F3942E4B}">
                <a14:imgProps xmlns:a14="http://schemas.microsoft.com/office/drawing/2010/main">
                  <a14:imgLayer r:embed="rId6">
                    <a14:imgEffect>
                      <a14:backgroundRemoval t="10000" b="90000" l="10000" r="90000">
                        <a14:foregroundMark x1="56061" y1="73110" x2="56061" y2="73110"/>
                        <a14:foregroundMark x1="39866" y1="77689" x2="39866" y2="77689"/>
                        <a14:foregroundMark x1="26881" y1="73855" x2="26881" y2="73855"/>
                        <a14:foregroundMark x1="22089" y1="74601" x2="22089" y2="74601"/>
                        <a14:foregroundMark x1="65165" y1="72577" x2="65165" y2="72577"/>
                        <a14:foregroundMark x1="73359" y1="74867" x2="73359" y2="74867"/>
                        <a14:foregroundMark x1="77719" y1="75133" x2="77719" y2="75133"/>
                        <a14:foregroundMark x1="54432" y1="21938" x2="54432" y2="21938"/>
                        <a14:foregroundMark x1="55151" y1="31842" x2="55151" y2="31842"/>
                        <a14:backgroundMark x1="55822" y1="39670" x2="55822" y2="39670"/>
                      </a14:backgroundRemoval>
                    </a14:imgEffect>
                  </a14:imgLayer>
                </a14:imgProps>
              </a:ex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269810" y="4007140"/>
            <a:ext cx="1221727" cy="1099379"/>
          </a:xfrm>
          <a:prstGeom prst="rect">
            <a:avLst/>
          </a:prstGeom>
        </p:spPr>
      </p:pic>
    </p:spTree>
  </p:cSld>
  <p:clrMapOvr>
    <a:masterClrMapping/>
  </p:clrMapOvr>
</p:sld>
</file>

<file path=ppt/slides/slide3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r>
              <a:rPr lang="fr-FR" sz="4400" b="0" strike="noStrike" spc="-1" dirty="0" err="1">
                <a:solidFill>
                  <a:schemeClr val="bg1"/>
                </a:solidFill>
                <a:latin typeface="Corbel"/>
              </a:rPr>
              <a:t>Research</a:t>
            </a:r>
            <a:r>
              <a:rPr lang="fr-FR" sz="4400" b="0" strike="noStrike" spc="-1" dirty="0">
                <a:solidFill>
                  <a:schemeClr val="bg1"/>
                </a:solidFill>
                <a:latin typeface="Corbel"/>
              </a:rPr>
              <a:t> </a:t>
            </a:r>
            <a:r>
              <a:rPr lang="fr-FR" sz="4400" b="0" strike="noStrike" spc="-1" dirty="0" err="1">
                <a:solidFill>
                  <a:schemeClr val="bg1"/>
                </a:solidFill>
                <a:latin typeface="Corbel"/>
              </a:rPr>
              <a:t>field</a:t>
            </a:r>
            <a:endParaRPr lang="fr-FR" sz="4400" b="0" strike="noStrike" spc="-1" dirty="0">
              <a:solidFill>
                <a:schemeClr val="bg1"/>
              </a:solidFill>
              <a:latin typeface="Corbel"/>
            </a:endParaRPr>
          </a:p>
        </p:txBody>
      </p:sp>
      <p:sp>
        <p:nvSpPr>
          <p:cNvPr id="263" name="TextShape 2"/>
          <p:cNvSpPr txBox="1"/>
          <p:nvPr/>
        </p:nvSpPr>
        <p:spPr>
          <a:xfrm>
            <a:off x="838080" y="1825560"/>
            <a:ext cx="10515240" cy="3859560"/>
          </a:xfrm>
          <a:prstGeom prst="rect">
            <a:avLst/>
          </a:prstGeom>
          <a:noFill/>
          <a:ln>
            <a:noFill/>
          </a:ln>
        </p:spPr>
        <p:txBody>
          <a:bodyPr>
            <a:noAutofit/>
          </a:bodyPr>
          <a:lstStyle/>
          <a:p>
            <a:r>
              <a:rPr lang="en-US" sz="3600" b="0" strike="noStrike" spc="-1" dirty="0">
                <a:solidFill>
                  <a:srgbClr val="FFFFFF"/>
                </a:solidFill>
                <a:latin typeface="Avenir Book"/>
              </a:rPr>
              <a:t>Neural architecture search (NAS):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A group of </a:t>
            </a:r>
            <a:r>
              <a:rPr lang="en-US" sz="3200" b="1" strike="noStrike" spc="-1" dirty="0">
                <a:solidFill>
                  <a:srgbClr val="FFFFFF"/>
                </a:solidFill>
                <a:latin typeface="Avenir Book"/>
              </a:rPr>
              <a:t>novel algorithms</a:t>
            </a: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For </a:t>
            </a:r>
            <a:r>
              <a:rPr lang="en-US" sz="3200" b="1" strike="noStrike" spc="-1" dirty="0">
                <a:solidFill>
                  <a:srgbClr val="F4A726"/>
                </a:solidFill>
                <a:latin typeface="Avenir Book"/>
              </a:rPr>
              <a:t>automatically building</a:t>
            </a: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 neural networks (NN).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That can compete with NN designed by humans: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more </a:t>
            </a:r>
            <a:r>
              <a:rPr lang="en-US" sz="3200" b="1" strike="noStrike" spc="-1" dirty="0">
                <a:solidFill>
                  <a:srgbClr val="FFFFFF"/>
                </a:solidFill>
                <a:latin typeface="Avenir Book"/>
              </a:rPr>
              <a:t>efficient</a:t>
            </a: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 for a given task (as accurate as possible),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and </a:t>
            </a:r>
            <a:r>
              <a:rPr lang="en-US" sz="3200" b="1" strike="noStrike" spc="-1" dirty="0">
                <a:solidFill>
                  <a:srgbClr val="FFFFFF"/>
                </a:solidFill>
                <a:latin typeface="Avenir Book"/>
              </a:rPr>
              <a:t>simpler</a:t>
            </a: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 in their design (small and clean scheme).</a:t>
            </a:r>
          </a:p>
        </p:txBody>
      </p:sp>
    </p:spTree>
    <p:extLst>
      <p:ext uri="{BB962C8B-B14F-4D97-AF65-F5344CB8AC3E}">
        <p14:creationId xmlns:p14="http://schemas.microsoft.com/office/powerpoint/2010/main" val="1764465212"/>
      </p:ext>
    </p:extLst>
  </p:cSld>
  <p:clrMapOvr>
    <a:masterClrMapping/>
  </p:clrMapOvr>
</p:sld>
</file>

<file path=ppt/slides/slide4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r>
              <a:rPr lang="fr-FR" sz="4400" b="0" strike="noStrike" spc="-1" dirty="0" err="1">
                <a:solidFill>
                  <a:schemeClr val="bg1"/>
                </a:solidFill>
                <a:latin typeface="Corbel"/>
              </a:rPr>
              <a:t>Research</a:t>
            </a:r>
            <a:r>
              <a:rPr lang="fr-FR" sz="4400" b="0" strike="noStrike" spc="-1" dirty="0">
                <a:solidFill>
                  <a:schemeClr val="bg1"/>
                </a:solidFill>
                <a:latin typeface="Corbel"/>
              </a:rPr>
              <a:t> </a:t>
            </a:r>
            <a:r>
              <a:rPr lang="fr-FR" sz="4400" b="0" strike="noStrike" spc="-1" dirty="0" err="1">
                <a:solidFill>
                  <a:schemeClr val="bg1"/>
                </a:solidFill>
                <a:latin typeface="Corbel"/>
              </a:rPr>
              <a:t>field</a:t>
            </a:r>
            <a:endParaRPr lang="fr-FR" sz="4400" b="0" strike="noStrike" spc="-1" dirty="0">
              <a:solidFill>
                <a:schemeClr val="bg1"/>
              </a:solidFill>
              <a:latin typeface="Corbel"/>
            </a:endParaRPr>
          </a:p>
        </p:txBody>
      </p:sp>
      <p:sp>
        <p:nvSpPr>
          <p:cNvPr id="263" name="TextShape 2"/>
          <p:cNvSpPr txBox="1"/>
          <p:nvPr/>
        </p:nvSpPr>
        <p:spPr>
          <a:xfrm>
            <a:off x="838080" y="1825560"/>
            <a:ext cx="10515240" cy="3859560"/>
          </a:xfrm>
          <a:prstGeom prst="rect">
            <a:avLst/>
          </a:prstGeom>
          <a:noFill/>
          <a:ln>
            <a:noFill/>
          </a:ln>
        </p:spPr>
        <p:txBody>
          <a:bodyPr>
            <a:noAutofit/>
          </a:bodyPr>
          <a:lstStyle/>
          <a:p>
            <a:r>
              <a:rPr lang="en-US" sz="3600" b="0" strike="noStrike" spc="-1" dirty="0">
                <a:solidFill>
                  <a:srgbClr val="FFFFFF"/>
                </a:solidFill>
                <a:latin typeface="Avenir Book"/>
              </a:rPr>
              <a:t>Self-structuring algorithms: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A unique family of NAS techniques.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Build the NN architecture </a:t>
            </a:r>
            <a:r>
              <a:rPr lang="en-US" sz="3200" b="1" strike="noStrike" spc="-1" dirty="0">
                <a:solidFill>
                  <a:srgbClr val="F4A726"/>
                </a:solidFill>
                <a:latin typeface="Avenir Book"/>
              </a:rPr>
              <a:t>while it is being trained</a:t>
            </a: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May give some insights on the </a:t>
            </a:r>
            <a:r>
              <a:rPr lang="en-US" sz="2800" b="1" strike="noStrike" spc="-1" dirty="0">
                <a:solidFill>
                  <a:srgbClr val="FFFFFF"/>
                </a:solidFill>
                <a:latin typeface="Avenir Book"/>
              </a:rPr>
              <a:t>influence of certain factors</a:t>
            </a: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 on the NN’s performance.</a:t>
            </a:r>
          </a:p>
        </p:txBody>
      </p:sp>
      <p:pic>
        <p:nvPicPr>
          <p:cNvPr id="4" name="Imagen 3">
            <a:extLst>
              <a:ext uri="{FF2B5EF4-FFF2-40B4-BE49-F238E27FC236}">
                <a16:creationId xmlns:a16="http://schemas.microsoft.com/office/drawing/2014/main" id="{E70CB626-D371-4EB8-8015-F04095A0AB0B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2967104" y="4144352"/>
            <a:ext cx="6257791" cy="1644438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57133277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2" presetClass="entr" presetSubtype="8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wipe(left)">
                                      <p:cBhvr>
                                        <p:cTn id="7" dur="1500"/>
                                        <p:tgtEl>
                                          <p:spTgt spid="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5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r>
              <a:rPr lang="en-GB" sz="4400" b="0" strike="noStrike" spc="-1" dirty="0">
                <a:solidFill>
                  <a:schemeClr val="bg1"/>
                </a:solidFill>
                <a:latin typeface="Corbel"/>
              </a:rPr>
              <a:t>Contributions so far</a:t>
            </a:r>
          </a:p>
        </p:txBody>
      </p:sp>
      <p:sp>
        <p:nvSpPr>
          <p:cNvPr id="263" name="TextShape 2"/>
          <p:cNvSpPr txBox="1"/>
          <p:nvPr/>
        </p:nvSpPr>
        <p:spPr>
          <a:xfrm>
            <a:off x="838080" y="1825560"/>
            <a:ext cx="7429619" cy="3859560"/>
          </a:xfrm>
          <a:prstGeom prst="rect">
            <a:avLst/>
          </a:prstGeom>
          <a:noFill/>
          <a:ln>
            <a:noFill/>
          </a:ln>
        </p:spPr>
        <p:txBody>
          <a:bodyPr>
            <a:noAutofit/>
          </a:bodyPr>
          <a:lstStyle/>
          <a:p>
            <a:r>
              <a:rPr lang="en-US" sz="3600" b="1" strike="noStrike" spc="-1" dirty="0" err="1">
                <a:solidFill>
                  <a:srgbClr val="F4A726"/>
                </a:solidFill>
                <a:latin typeface="Avenir Book"/>
              </a:rPr>
              <a:t>DensEMANN</a:t>
            </a:r>
            <a:r>
              <a:rPr lang="en-US" sz="3600" b="0" strike="noStrike" spc="-1" dirty="0">
                <a:solidFill>
                  <a:srgbClr val="FFFFFF"/>
                </a:solidFill>
                <a:latin typeface="Avenir Book"/>
              </a:rPr>
              <a:t> algorithm: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Builds </a:t>
            </a:r>
            <a:r>
              <a:rPr lang="en-US" sz="3200" b="1" strike="noStrike" spc="-1" dirty="0" err="1">
                <a:solidFill>
                  <a:srgbClr val="FFFFFF"/>
                </a:solidFill>
                <a:latin typeface="Avenir Book"/>
              </a:rPr>
              <a:t>DenseNet</a:t>
            </a: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* while they are being trained: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Construction at layer and filter/kernel level.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Small structures (≈200k parameters).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Good accuracy on common datasets.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Based on </a:t>
            </a:r>
            <a:r>
              <a:rPr lang="en-US" sz="3200" b="1" strike="noStrike" spc="-1" dirty="0">
                <a:solidFill>
                  <a:srgbClr val="FFFFFF"/>
                </a:solidFill>
                <a:latin typeface="Avenir Book"/>
              </a:rPr>
              <a:t>EMANN</a:t>
            </a:r>
            <a:r>
              <a:rPr lang="en-US" sz="3200" b="0" strike="noStrike" spc="-1" dirty="0">
                <a:solidFill>
                  <a:srgbClr val="FFFFFF"/>
                </a:solidFill>
                <a:latin typeface="Avenir Book"/>
              </a:rPr>
              <a:t>, a 1994 self-structuring algorithm from IRIDIA**.</a:t>
            </a:r>
            <a:endParaRPr lang="en-US" sz="2800" b="0" strike="noStrike" spc="-1" dirty="0">
              <a:solidFill>
                <a:srgbClr val="FFFFFF"/>
              </a:solidFill>
              <a:latin typeface="Avenir Book"/>
            </a:endParaRPr>
          </a:p>
        </p:txBody>
      </p:sp>
      <p:sp>
        <p:nvSpPr>
          <p:cNvPr id="5" name="CuadroTexto 4">
            <a:extLst>
              <a:ext uri="{FF2B5EF4-FFF2-40B4-BE49-F238E27FC236}">
                <a16:creationId xmlns:a16="http://schemas.microsoft.com/office/drawing/2014/main" id="{81EC238D-DC23-4952-AE1C-DDF04C78DA1F}"/>
              </a:ext>
            </a:extLst>
          </p:cNvPr>
          <p:cNvSpPr txBox="1"/>
          <p:nvPr/>
        </p:nvSpPr>
        <p:spPr>
          <a:xfrm>
            <a:off x="838080" y="5820480"/>
            <a:ext cx="5229226" cy="461665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200" dirty="0">
                <a:solidFill>
                  <a:schemeClr val="bg1"/>
                </a:solidFill>
                <a:latin typeface="Avenir Book"/>
                <a:cs typeface="Poppins" panose="020B0604020202020204" charset="0"/>
              </a:rPr>
              <a:t>* Huang et al, 2016.</a:t>
            </a:r>
          </a:p>
          <a:p>
            <a:r>
              <a:rPr lang="en-GB" sz="1200" dirty="0">
                <a:solidFill>
                  <a:schemeClr val="bg1"/>
                </a:solidFill>
                <a:latin typeface="Avenir Book"/>
                <a:cs typeface="Poppins" panose="020B0604020202020204" charset="0"/>
              </a:rPr>
              <a:t>** Salomé and </a:t>
            </a:r>
            <a:r>
              <a:rPr lang="en-GB" sz="1200" dirty="0" err="1">
                <a:solidFill>
                  <a:schemeClr val="bg1"/>
                </a:solidFill>
                <a:latin typeface="Avenir Book"/>
                <a:cs typeface="Poppins" panose="020B0604020202020204" charset="0"/>
              </a:rPr>
              <a:t>Bersini</a:t>
            </a:r>
            <a:r>
              <a:rPr lang="en-GB" sz="1200" dirty="0">
                <a:solidFill>
                  <a:schemeClr val="bg1"/>
                </a:solidFill>
                <a:latin typeface="Avenir Book"/>
                <a:cs typeface="Poppins" panose="020B0604020202020204" charset="0"/>
              </a:rPr>
              <a:t>, 1994</a:t>
            </a:r>
            <a:r>
              <a:rPr lang="es-ES_tradnl" sz="1200" dirty="0">
                <a:solidFill>
                  <a:schemeClr val="bg1"/>
                </a:solidFill>
                <a:latin typeface="Avenir Book"/>
                <a:cs typeface="Poppins" panose="020B0604020202020204" charset="0"/>
              </a:rPr>
              <a:t>.</a:t>
            </a:r>
            <a:endParaRPr lang="en-GB" sz="1200" dirty="0">
              <a:solidFill>
                <a:schemeClr val="bg1"/>
              </a:solidFill>
              <a:latin typeface="Avenir Book"/>
              <a:cs typeface="Poppins" panose="020B0604020202020204" charset="0"/>
            </a:endParaRPr>
          </a:p>
        </p:txBody>
      </p:sp>
      <p:sp>
        <p:nvSpPr>
          <p:cNvPr id="6" name="CuadroTexto 5">
            <a:extLst>
              <a:ext uri="{FF2B5EF4-FFF2-40B4-BE49-F238E27FC236}">
                <a16:creationId xmlns:a16="http://schemas.microsoft.com/office/drawing/2014/main" id="{18F326F7-DC6A-424E-BBBA-9CDB71A11EAF}"/>
              </a:ext>
            </a:extLst>
          </p:cNvPr>
          <p:cNvSpPr txBox="1"/>
          <p:nvPr/>
        </p:nvSpPr>
        <p:spPr>
          <a:xfrm>
            <a:off x="8267699" y="4308431"/>
            <a:ext cx="815523" cy="43088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>
                <a:solidFill>
                  <a:schemeClr val="accent5"/>
                </a:solidFill>
              </a:rPr>
              <a:t>Layer 0 filters</a:t>
            </a:r>
          </a:p>
        </p:txBody>
      </p:sp>
      <p:sp>
        <p:nvSpPr>
          <p:cNvPr id="7" name="CuadroTexto 6">
            <a:extLst>
              <a:ext uri="{FF2B5EF4-FFF2-40B4-BE49-F238E27FC236}">
                <a16:creationId xmlns:a16="http://schemas.microsoft.com/office/drawing/2014/main" id="{CD5D0362-7F16-410E-B5CD-2E6756001DAE}"/>
              </a:ext>
            </a:extLst>
          </p:cNvPr>
          <p:cNvSpPr txBox="1"/>
          <p:nvPr/>
        </p:nvSpPr>
        <p:spPr>
          <a:xfrm>
            <a:off x="11137924" y="4303429"/>
            <a:ext cx="815523" cy="43088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>
                <a:solidFill>
                  <a:schemeClr val="accent5"/>
                </a:solidFill>
              </a:rPr>
              <a:t>Layer 0 outputs</a:t>
            </a:r>
          </a:p>
        </p:txBody>
      </p:sp>
      <p:sp>
        <p:nvSpPr>
          <p:cNvPr id="8" name="CuadroTexto 7">
            <a:extLst>
              <a:ext uri="{FF2B5EF4-FFF2-40B4-BE49-F238E27FC236}">
                <a16:creationId xmlns:a16="http://schemas.microsoft.com/office/drawing/2014/main" id="{5A02AF12-3488-498D-A396-9C6B8AF12E8B}"/>
              </a:ext>
            </a:extLst>
          </p:cNvPr>
          <p:cNvSpPr txBox="1"/>
          <p:nvPr/>
        </p:nvSpPr>
        <p:spPr>
          <a:xfrm>
            <a:off x="8267970" y="3559956"/>
            <a:ext cx="815523" cy="43088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>
                <a:solidFill>
                  <a:schemeClr val="accent2"/>
                </a:solidFill>
              </a:rPr>
              <a:t>Layer 1 filters</a:t>
            </a:r>
          </a:p>
        </p:txBody>
      </p:sp>
      <p:sp>
        <p:nvSpPr>
          <p:cNvPr id="9" name="CuadroTexto 8">
            <a:extLst>
              <a:ext uri="{FF2B5EF4-FFF2-40B4-BE49-F238E27FC236}">
                <a16:creationId xmlns:a16="http://schemas.microsoft.com/office/drawing/2014/main" id="{BDF35C38-9CCC-431E-8727-7242D95F544A}"/>
              </a:ext>
            </a:extLst>
          </p:cNvPr>
          <p:cNvSpPr txBox="1"/>
          <p:nvPr/>
        </p:nvSpPr>
        <p:spPr>
          <a:xfrm>
            <a:off x="11137924" y="3556752"/>
            <a:ext cx="815523" cy="43088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>
                <a:solidFill>
                  <a:schemeClr val="accent2"/>
                </a:solidFill>
              </a:rPr>
              <a:t>Layer 1 outputs</a:t>
            </a:r>
          </a:p>
        </p:txBody>
      </p:sp>
      <p:sp>
        <p:nvSpPr>
          <p:cNvPr id="10" name="CuadroTexto 9">
            <a:extLst>
              <a:ext uri="{FF2B5EF4-FFF2-40B4-BE49-F238E27FC236}">
                <a16:creationId xmlns:a16="http://schemas.microsoft.com/office/drawing/2014/main" id="{E5A3B494-1A28-42EA-9998-3E38DEC2A825}"/>
              </a:ext>
            </a:extLst>
          </p:cNvPr>
          <p:cNvSpPr txBox="1"/>
          <p:nvPr/>
        </p:nvSpPr>
        <p:spPr>
          <a:xfrm>
            <a:off x="8267970" y="2814453"/>
            <a:ext cx="815523" cy="43088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>
                <a:solidFill>
                  <a:schemeClr val="accent6"/>
                </a:solidFill>
              </a:rPr>
              <a:t>Layer 2 filters</a:t>
            </a:r>
          </a:p>
        </p:txBody>
      </p:sp>
      <p:sp>
        <p:nvSpPr>
          <p:cNvPr id="11" name="CuadroTexto 10">
            <a:extLst>
              <a:ext uri="{FF2B5EF4-FFF2-40B4-BE49-F238E27FC236}">
                <a16:creationId xmlns:a16="http://schemas.microsoft.com/office/drawing/2014/main" id="{E3AD290B-81F1-44E2-B0C4-A36C1E4A695B}"/>
              </a:ext>
            </a:extLst>
          </p:cNvPr>
          <p:cNvSpPr txBox="1"/>
          <p:nvPr/>
        </p:nvSpPr>
        <p:spPr>
          <a:xfrm>
            <a:off x="11137924" y="2815132"/>
            <a:ext cx="815523" cy="430887"/>
          </a:xfrm>
          <a:prstGeom prst="rect">
            <a:avLst/>
          </a:prstGeom>
          <a:noFill/>
          <a:ln>
            <a:noFill/>
          </a:ln>
        </p:spPr>
        <p:txBody>
          <a:bodyPr wrap="square" rtlCol="0">
            <a:spAutoFit/>
          </a:bodyPr>
          <a:lstStyle/>
          <a:p>
            <a:pPr algn="ctr"/>
            <a:r>
              <a:rPr lang="en-US" sz="1100" dirty="0">
                <a:solidFill>
                  <a:schemeClr val="accent6"/>
                </a:solidFill>
              </a:rPr>
              <a:t>Layer 2 outputs</a:t>
            </a:r>
          </a:p>
        </p:txBody>
      </p:sp>
      <p:sp>
        <p:nvSpPr>
          <p:cNvPr id="12" name="Rectángulo 11">
            <a:extLst>
              <a:ext uri="{FF2B5EF4-FFF2-40B4-BE49-F238E27FC236}">
                <a16:creationId xmlns:a16="http://schemas.microsoft.com/office/drawing/2014/main" id="{CC9AD115-B24D-4E20-84A0-8FD1B49AF9A8}"/>
              </a:ext>
            </a:extLst>
          </p:cNvPr>
          <p:cNvSpPr/>
          <p:nvPr/>
        </p:nvSpPr>
        <p:spPr>
          <a:xfrm>
            <a:off x="9893772" y="4940514"/>
            <a:ext cx="1276043" cy="70042"/>
          </a:xfrm>
          <a:prstGeom prst="rect">
            <a:avLst/>
          </a:prstGeom>
          <a:solidFill>
            <a:schemeClr val="tx1">
              <a:lumMod val="50000"/>
              <a:lumOff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3" name="Rectángulo 12">
            <a:extLst>
              <a:ext uri="{FF2B5EF4-FFF2-40B4-BE49-F238E27FC236}">
                <a16:creationId xmlns:a16="http://schemas.microsoft.com/office/drawing/2014/main" id="{B2A1E2CF-2436-489B-AC68-3CB1A4FC0C07}"/>
              </a:ext>
            </a:extLst>
          </p:cNvPr>
          <p:cNvSpPr/>
          <p:nvPr/>
        </p:nvSpPr>
        <p:spPr>
          <a:xfrm>
            <a:off x="9893772" y="4596478"/>
            <a:ext cx="1276043" cy="70042"/>
          </a:xfrm>
          <a:prstGeom prst="rect">
            <a:avLst/>
          </a:prstGeom>
          <a:solidFill>
            <a:schemeClr val="accent5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4" name="Rectángulo 13">
            <a:extLst>
              <a:ext uri="{FF2B5EF4-FFF2-40B4-BE49-F238E27FC236}">
                <a16:creationId xmlns:a16="http://schemas.microsoft.com/office/drawing/2014/main" id="{7507DF8C-2D15-4369-A2E3-DEFB8429EEA8}"/>
              </a:ext>
            </a:extLst>
          </p:cNvPr>
          <p:cNvSpPr/>
          <p:nvPr/>
        </p:nvSpPr>
        <p:spPr>
          <a:xfrm>
            <a:off x="9893772" y="4532314"/>
            <a:ext cx="1276043" cy="70042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5" name="Rectángulo 14">
            <a:extLst>
              <a:ext uri="{FF2B5EF4-FFF2-40B4-BE49-F238E27FC236}">
                <a16:creationId xmlns:a16="http://schemas.microsoft.com/office/drawing/2014/main" id="{AE1EABB7-497A-47F6-85C8-79DADF6B3B67}"/>
              </a:ext>
            </a:extLst>
          </p:cNvPr>
          <p:cNvSpPr/>
          <p:nvPr/>
        </p:nvSpPr>
        <p:spPr>
          <a:xfrm>
            <a:off x="9893772" y="4462272"/>
            <a:ext cx="1276043" cy="70042"/>
          </a:xfrm>
          <a:prstGeom prst="rect">
            <a:avLst/>
          </a:pr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6" name="Rectángulo 15">
            <a:extLst>
              <a:ext uri="{FF2B5EF4-FFF2-40B4-BE49-F238E27FC236}">
                <a16:creationId xmlns:a16="http://schemas.microsoft.com/office/drawing/2014/main" id="{5365F206-AC65-4E8C-B354-7C6E23714314}"/>
              </a:ext>
            </a:extLst>
          </p:cNvPr>
          <p:cNvSpPr/>
          <p:nvPr/>
        </p:nvSpPr>
        <p:spPr>
          <a:xfrm>
            <a:off x="9893772" y="4398108"/>
            <a:ext cx="1276043" cy="70042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7" name="Rectángulo 16">
            <a:extLst>
              <a:ext uri="{FF2B5EF4-FFF2-40B4-BE49-F238E27FC236}">
                <a16:creationId xmlns:a16="http://schemas.microsoft.com/office/drawing/2014/main" id="{321CC2F1-5C11-4BBF-851D-E4FC6DC7116F}"/>
              </a:ext>
            </a:extLst>
          </p:cNvPr>
          <p:cNvSpPr/>
          <p:nvPr/>
        </p:nvSpPr>
        <p:spPr>
          <a:xfrm>
            <a:off x="9893772" y="4328066"/>
            <a:ext cx="1276043" cy="70042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8" name="Rectángulo 17">
            <a:extLst>
              <a:ext uri="{FF2B5EF4-FFF2-40B4-BE49-F238E27FC236}">
                <a16:creationId xmlns:a16="http://schemas.microsoft.com/office/drawing/2014/main" id="{0949B859-B7A8-4E54-8EC8-F56865A97B53}"/>
              </a:ext>
            </a:extLst>
          </p:cNvPr>
          <p:cNvSpPr/>
          <p:nvPr/>
        </p:nvSpPr>
        <p:spPr>
          <a:xfrm>
            <a:off x="9893772" y="4258024"/>
            <a:ext cx="1276043" cy="70042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19" name="Rectángulo 18">
            <a:extLst>
              <a:ext uri="{FF2B5EF4-FFF2-40B4-BE49-F238E27FC236}">
                <a16:creationId xmlns:a16="http://schemas.microsoft.com/office/drawing/2014/main" id="{484095B1-C7B0-4530-975E-3C24921BA5EF}"/>
              </a:ext>
            </a:extLst>
          </p:cNvPr>
          <p:cNvSpPr/>
          <p:nvPr/>
        </p:nvSpPr>
        <p:spPr>
          <a:xfrm>
            <a:off x="9467920" y="4235559"/>
            <a:ext cx="197252" cy="197252"/>
          </a:xfrm>
          <a:prstGeom prst="rect">
            <a:avLst/>
          </a:prstGeom>
          <a:solidFill>
            <a:schemeClr val="accent5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0" name="Rectángulo 19">
            <a:extLst>
              <a:ext uri="{FF2B5EF4-FFF2-40B4-BE49-F238E27FC236}">
                <a16:creationId xmlns:a16="http://schemas.microsoft.com/office/drawing/2014/main" id="{8B8040D7-3F41-44E1-AB9A-2FF0187EEB4C}"/>
              </a:ext>
            </a:extLst>
          </p:cNvPr>
          <p:cNvSpPr/>
          <p:nvPr/>
        </p:nvSpPr>
        <p:spPr>
          <a:xfrm>
            <a:off x="9235449" y="4234816"/>
            <a:ext cx="197252" cy="197252"/>
          </a:xfrm>
          <a:prstGeom prst="rect">
            <a:avLst/>
          </a:prstGeom>
          <a:solidFill>
            <a:schemeClr val="accent5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1" name="Rectángulo 20">
            <a:extLst>
              <a:ext uri="{FF2B5EF4-FFF2-40B4-BE49-F238E27FC236}">
                <a16:creationId xmlns:a16="http://schemas.microsoft.com/office/drawing/2014/main" id="{348FB079-46FB-4E1F-80C2-5E9FDAB57EE7}"/>
              </a:ext>
            </a:extLst>
          </p:cNvPr>
          <p:cNvSpPr/>
          <p:nvPr/>
        </p:nvSpPr>
        <p:spPr>
          <a:xfrm>
            <a:off x="9002979" y="4234816"/>
            <a:ext cx="197252" cy="197252"/>
          </a:xfrm>
          <a:prstGeom prst="rect">
            <a:avLst/>
          </a:prstGeom>
          <a:solidFill>
            <a:schemeClr val="accent5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2" name="Rectángulo 21">
            <a:extLst>
              <a:ext uri="{FF2B5EF4-FFF2-40B4-BE49-F238E27FC236}">
                <a16:creationId xmlns:a16="http://schemas.microsoft.com/office/drawing/2014/main" id="{5B0868F4-F0AE-45D0-9925-212246740DAC}"/>
              </a:ext>
            </a:extLst>
          </p:cNvPr>
          <p:cNvSpPr/>
          <p:nvPr/>
        </p:nvSpPr>
        <p:spPr>
          <a:xfrm>
            <a:off x="9464049" y="4472648"/>
            <a:ext cx="197252" cy="197252"/>
          </a:xfrm>
          <a:prstGeom prst="rect">
            <a:avLst/>
          </a:prstGeom>
          <a:solidFill>
            <a:schemeClr val="accent5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3" name="Rectángulo 22">
            <a:extLst>
              <a:ext uri="{FF2B5EF4-FFF2-40B4-BE49-F238E27FC236}">
                <a16:creationId xmlns:a16="http://schemas.microsoft.com/office/drawing/2014/main" id="{A58B7DD1-2F55-4398-9B09-88FD74C39C82}"/>
              </a:ext>
            </a:extLst>
          </p:cNvPr>
          <p:cNvSpPr/>
          <p:nvPr/>
        </p:nvSpPr>
        <p:spPr>
          <a:xfrm>
            <a:off x="9231578" y="4471905"/>
            <a:ext cx="197252" cy="197252"/>
          </a:xfrm>
          <a:prstGeom prst="rect">
            <a:avLst/>
          </a:prstGeom>
          <a:solidFill>
            <a:schemeClr val="accent5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4" name="Rectángulo 23">
            <a:extLst>
              <a:ext uri="{FF2B5EF4-FFF2-40B4-BE49-F238E27FC236}">
                <a16:creationId xmlns:a16="http://schemas.microsoft.com/office/drawing/2014/main" id="{F1B46BE5-221A-4895-A2D9-220E170BA91A}"/>
              </a:ext>
            </a:extLst>
          </p:cNvPr>
          <p:cNvSpPr/>
          <p:nvPr/>
        </p:nvSpPr>
        <p:spPr>
          <a:xfrm>
            <a:off x="8999107" y="4471905"/>
            <a:ext cx="197252" cy="197252"/>
          </a:xfrm>
          <a:prstGeom prst="rect">
            <a:avLst/>
          </a:prstGeom>
          <a:solidFill>
            <a:schemeClr val="accent5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5" name="Rectángulo 24">
            <a:extLst>
              <a:ext uri="{FF2B5EF4-FFF2-40B4-BE49-F238E27FC236}">
                <a16:creationId xmlns:a16="http://schemas.microsoft.com/office/drawing/2014/main" id="{1ECE0178-88F9-40B3-B666-B657C716BCAE}"/>
              </a:ext>
            </a:extLst>
          </p:cNvPr>
          <p:cNvSpPr/>
          <p:nvPr/>
        </p:nvSpPr>
        <p:spPr>
          <a:xfrm>
            <a:off x="9893772" y="3803402"/>
            <a:ext cx="1276043" cy="70042"/>
          </a:xfrm>
          <a:prstGeom prst="rect">
            <a:avLst/>
          </a:prstGeom>
          <a:solidFill>
            <a:schemeClr val="accent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6" name="Rectángulo 25">
            <a:extLst>
              <a:ext uri="{FF2B5EF4-FFF2-40B4-BE49-F238E27FC236}">
                <a16:creationId xmlns:a16="http://schemas.microsoft.com/office/drawing/2014/main" id="{3B3B30B0-511A-4D21-8AD8-BA7F1F445FAA}"/>
              </a:ext>
            </a:extLst>
          </p:cNvPr>
          <p:cNvSpPr/>
          <p:nvPr/>
        </p:nvSpPr>
        <p:spPr>
          <a:xfrm>
            <a:off x="9893772" y="3733360"/>
            <a:ext cx="1276043" cy="70042"/>
          </a:xfrm>
          <a:prstGeom prst="rect">
            <a:avLst/>
          </a:prstGeom>
          <a:solidFill>
            <a:schemeClr val="accent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7" name="Rectángulo 26">
            <a:extLst>
              <a:ext uri="{FF2B5EF4-FFF2-40B4-BE49-F238E27FC236}">
                <a16:creationId xmlns:a16="http://schemas.microsoft.com/office/drawing/2014/main" id="{C39397A9-927F-4297-A9DB-FE38CCEAE2BB}"/>
              </a:ext>
            </a:extLst>
          </p:cNvPr>
          <p:cNvSpPr/>
          <p:nvPr/>
        </p:nvSpPr>
        <p:spPr>
          <a:xfrm>
            <a:off x="9893772" y="3665655"/>
            <a:ext cx="1276043" cy="70042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8" name="Rectángulo 27">
            <a:extLst>
              <a:ext uri="{FF2B5EF4-FFF2-40B4-BE49-F238E27FC236}">
                <a16:creationId xmlns:a16="http://schemas.microsoft.com/office/drawing/2014/main" id="{C6E1B252-F9E7-482A-8E0A-729150EAEAF8}"/>
              </a:ext>
            </a:extLst>
          </p:cNvPr>
          <p:cNvSpPr/>
          <p:nvPr/>
        </p:nvSpPr>
        <p:spPr>
          <a:xfrm>
            <a:off x="9893772" y="3603846"/>
            <a:ext cx="1276043" cy="70042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29" name="Rectángulo 28">
            <a:extLst>
              <a:ext uri="{FF2B5EF4-FFF2-40B4-BE49-F238E27FC236}">
                <a16:creationId xmlns:a16="http://schemas.microsoft.com/office/drawing/2014/main" id="{7CF39B67-9EC1-4D50-A6CE-71EC210FFE6E}"/>
              </a:ext>
            </a:extLst>
          </p:cNvPr>
          <p:cNvSpPr/>
          <p:nvPr/>
        </p:nvSpPr>
        <p:spPr>
          <a:xfrm>
            <a:off x="9893772" y="3533804"/>
            <a:ext cx="1276043" cy="70042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0" name="Rectángulo 29">
            <a:extLst>
              <a:ext uri="{FF2B5EF4-FFF2-40B4-BE49-F238E27FC236}">
                <a16:creationId xmlns:a16="http://schemas.microsoft.com/office/drawing/2014/main" id="{0469DA82-E6BD-409F-A337-8559D33DAD9B}"/>
              </a:ext>
            </a:extLst>
          </p:cNvPr>
          <p:cNvSpPr/>
          <p:nvPr/>
        </p:nvSpPr>
        <p:spPr>
          <a:xfrm>
            <a:off x="9893772" y="3464857"/>
            <a:ext cx="1276043" cy="70042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1" name="Rectángulo 30">
            <a:extLst>
              <a:ext uri="{FF2B5EF4-FFF2-40B4-BE49-F238E27FC236}">
                <a16:creationId xmlns:a16="http://schemas.microsoft.com/office/drawing/2014/main" id="{BE23081B-3B66-4CF2-B3B9-DCFD61EBB373}"/>
              </a:ext>
            </a:extLst>
          </p:cNvPr>
          <p:cNvSpPr/>
          <p:nvPr/>
        </p:nvSpPr>
        <p:spPr>
          <a:xfrm>
            <a:off x="9467920" y="3468616"/>
            <a:ext cx="197252" cy="197252"/>
          </a:xfrm>
          <a:prstGeom prst="rect">
            <a:avLst/>
          </a:prstGeom>
          <a:solidFill>
            <a:schemeClr val="accent2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2" name="Rectángulo 31">
            <a:extLst>
              <a:ext uri="{FF2B5EF4-FFF2-40B4-BE49-F238E27FC236}">
                <a16:creationId xmlns:a16="http://schemas.microsoft.com/office/drawing/2014/main" id="{330AB8CB-795A-48B0-875C-D9A24A18E7DB}"/>
              </a:ext>
            </a:extLst>
          </p:cNvPr>
          <p:cNvSpPr/>
          <p:nvPr/>
        </p:nvSpPr>
        <p:spPr>
          <a:xfrm>
            <a:off x="9235449" y="3467873"/>
            <a:ext cx="197252" cy="197252"/>
          </a:xfrm>
          <a:prstGeom prst="rect">
            <a:avLst/>
          </a:prstGeom>
          <a:solidFill>
            <a:schemeClr val="accent2">
              <a:lumMod val="40000"/>
              <a:lumOff val="6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3" name="Rectángulo 32">
            <a:extLst>
              <a:ext uri="{FF2B5EF4-FFF2-40B4-BE49-F238E27FC236}">
                <a16:creationId xmlns:a16="http://schemas.microsoft.com/office/drawing/2014/main" id="{1EA565A4-EC6D-4B6B-9694-CA2A7C54279F}"/>
              </a:ext>
            </a:extLst>
          </p:cNvPr>
          <p:cNvSpPr/>
          <p:nvPr/>
        </p:nvSpPr>
        <p:spPr>
          <a:xfrm>
            <a:off x="9002979" y="3467873"/>
            <a:ext cx="197252" cy="197252"/>
          </a:xfrm>
          <a:prstGeom prst="rect">
            <a:avLst/>
          </a:prstGeom>
          <a:solidFill>
            <a:schemeClr val="accent2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4" name="Rectángulo 33">
            <a:extLst>
              <a:ext uri="{FF2B5EF4-FFF2-40B4-BE49-F238E27FC236}">
                <a16:creationId xmlns:a16="http://schemas.microsoft.com/office/drawing/2014/main" id="{B2DA2C65-7E03-4410-A3C4-FC80CC2262E2}"/>
              </a:ext>
            </a:extLst>
          </p:cNvPr>
          <p:cNvSpPr/>
          <p:nvPr/>
        </p:nvSpPr>
        <p:spPr>
          <a:xfrm>
            <a:off x="9464049" y="3705706"/>
            <a:ext cx="197252" cy="197252"/>
          </a:xfrm>
          <a:prstGeom prst="rect">
            <a:avLst/>
          </a:prstGeom>
          <a:solidFill>
            <a:schemeClr val="accent2"/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5" name="Rectángulo 34">
            <a:extLst>
              <a:ext uri="{FF2B5EF4-FFF2-40B4-BE49-F238E27FC236}">
                <a16:creationId xmlns:a16="http://schemas.microsoft.com/office/drawing/2014/main" id="{06124D42-8DD8-4AA3-AF2D-8987C25A94D4}"/>
              </a:ext>
            </a:extLst>
          </p:cNvPr>
          <p:cNvSpPr/>
          <p:nvPr/>
        </p:nvSpPr>
        <p:spPr>
          <a:xfrm>
            <a:off x="9231578" y="3704962"/>
            <a:ext cx="197252" cy="197252"/>
          </a:xfrm>
          <a:prstGeom prst="rect">
            <a:avLst/>
          </a:prstGeom>
          <a:solidFill>
            <a:schemeClr val="accent2">
              <a:lumMod val="75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6" name="Rectángulo 35">
            <a:extLst>
              <a:ext uri="{FF2B5EF4-FFF2-40B4-BE49-F238E27FC236}">
                <a16:creationId xmlns:a16="http://schemas.microsoft.com/office/drawing/2014/main" id="{C7F12CE8-6A2F-4423-9A6A-0CAD8C448F7E}"/>
              </a:ext>
            </a:extLst>
          </p:cNvPr>
          <p:cNvSpPr/>
          <p:nvPr/>
        </p:nvSpPr>
        <p:spPr>
          <a:xfrm>
            <a:off x="8999107" y="3704962"/>
            <a:ext cx="197252" cy="197252"/>
          </a:xfrm>
          <a:prstGeom prst="rect">
            <a:avLst/>
          </a:prstGeom>
          <a:solidFill>
            <a:schemeClr val="accent2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7" name="Rectángulo 36">
            <a:extLst>
              <a:ext uri="{FF2B5EF4-FFF2-40B4-BE49-F238E27FC236}">
                <a16:creationId xmlns:a16="http://schemas.microsoft.com/office/drawing/2014/main" id="{482290B7-3D4F-4FC6-982B-61EFFD394E32}"/>
              </a:ext>
            </a:extLst>
          </p:cNvPr>
          <p:cNvSpPr/>
          <p:nvPr/>
        </p:nvSpPr>
        <p:spPr>
          <a:xfrm>
            <a:off x="9893772" y="3006021"/>
            <a:ext cx="1276043" cy="70042"/>
          </a:xfrm>
          <a:prstGeom prst="rect">
            <a:avLst/>
          </a:prstGeom>
          <a:solidFill>
            <a:schemeClr val="accent6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8" name="Rectángulo 37">
            <a:extLst>
              <a:ext uri="{FF2B5EF4-FFF2-40B4-BE49-F238E27FC236}">
                <a16:creationId xmlns:a16="http://schemas.microsoft.com/office/drawing/2014/main" id="{F85D5189-0949-40C9-9022-A92817780C36}"/>
              </a:ext>
            </a:extLst>
          </p:cNvPr>
          <p:cNvSpPr/>
          <p:nvPr/>
        </p:nvSpPr>
        <p:spPr>
          <a:xfrm>
            <a:off x="9893772" y="2934907"/>
            <a:ext cx="1276043" cy="70042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39" name="Rectángulo 38">
            <a:extLst>
              <a:ext uri="{FF2B5EF4-FFF2-40B4-BE49-F238E27FC236}">
                <a16:creationId xmlns:a16="http://schemas.microsoft.com/office/drawing/2014/main" id="{0D74FD26-A584-4E86-8503-D6E5FF865B76}"/>
              </a:ext>
            </a:extLst>
          </p:cNvPr>
          <p:cNvSpPr/>
          <p:nvPr/>
        </p:nvSpPr>
        <p:spPr>
          <a:xfrm>
            <a:off x="9893772" y="2868102"/>
            <a:ext cx="1276043" cy="70042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0" name="Rectángulo 39">
            <a:extLst>
              <a:ext uri="{FF2B5EF4-FFF2-40B4-BE49-F238E27FC236}">
                <a16:creationId xmlns:a16="http://schemas.microsoft.com/office/drawing/2014/main" id="{1E45BA53-3187-4871-B087-087D5025F9B3}"/>
              </a:ext>
            </a:extLst>
          </p:cNvPr>
          <p:cNvSpPr/>
          <p:nvPr/>
        </p:nvSpPr>
        <p:spPr>
          <a:xfrm>
            <a:off x="9464049" y="2870354"/>
            <a:ext cx="197252" cy="197252"/>
          </a:xfrm>
          <a:prstGeom prst="rect">
            <a:avLst/>
          </a:prstGeom>
          <a:solidFill>
            <a:schemeClr val="accent6">
              <a:lumMod val="20000"/>
              <a:lumOff val="8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1" name="Rectángulo 40">
            <a:extLst>
              <a:ext uri="{FF2B5EF4-FFF2-40B4-BE49-F238E27FC236}">
                <a16:creationId xmlns:a16="http://schemas.microsoft.com/office/drawing/2014/main" id="{04151477-8652-4051-B201-3A78532D0E45}"/>
              </a:ext>
            </a:extLst>
          </p:cNvPr>
          <p:cNvSpPr/>
          <p:nvPr/>
        </p:nvSpPr>
        <p:spPr>
          <a:xfrm>
            <a:off x="9231578" y="2869610"/>
            <a:ext cx="197252" cy="197252"/>
          </a:xfrm>
          <a:prstGeom prst="rect">
            <a:avLst/>
          </a:prstGeom>
          <a:solidFill>
            <a:schemeClr val="accent6">
              <a:lumMod val="60000"/>
              <a:lumOff val="4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sp>
        <p:nvSpPr>
          <p:cNvPr id="42" name="Rectángulo 41">
            <a:extLst>
              <a:ext uri="{FF2B5EF4-FFF2-40B4-BE49-F238E27FC236}">
                <a16:creationId xmlns:a16="http://schemas.microsoft.com/office/drawing/2014/main" id="{A349FC9E-882F-442D-B5B3-ED59B4C7C26E}"/>
              </a:ext>
            </a:extLst>
          </p:cNvPr>
          <p:cNvSpPr/>
          <p:nvPr/>
        </p:nvSpPr>
        <p:spPr>
          <a:xfrm>
            <a:off x="8999107" y="2869610"/>
            <a:ext cx="197252" cy="197252"/>
          </a:xfrm>
          <a:prstGeom prst="rect">
            <a:avLst/>
          </a:prstGeom>
          <a:solidFill>
            <a:schemeClr val="accent6">
              <a:lumMod val="50000"/>
            </a:schemeClr>
          </a:solidFill>
          <a:ln>
            <a:noFill/>
          </a:ln>
        </p:spPr>
        <p:style>
          <a:lnRef idx="2">
            <a:schemeClr val="accent1">
              <a:shade val="50000"/>
            </a:schemeClr>
          </a:lnRef>
          <a:fillRef idx="1">
            <a:schemeClr val="accent1"/>
          </a:fillRef>
          <a:effectRef idx="0">
            <a:schemeClr val="accent1"/>
          </a:effectRef>
          <a:fontRef idx="minor">
            <a:schemeClr val="lt1"/>
          </a:fontRef>
        </p:style>
        <p:txBody>
          <a:bodyPr rtlCol="0" anchor="ctr"/>
          <a:lstStyle/>
          <a:p>
            <a:pPr algn="ctr"/>
            <a:endParaRPr lang="en-US"/>
          </a:p>
        </p:txBody>
      </p:sp>
      <p:pic>
        <p:nvPicPr>
          <p:cNvPr id="43" name="Imagen 42">
            <a:extLst>
              <a:ext uri="{FF2B5EF4-FFF2-40B4-BE49-F238E27FC236}">
                <a16:creationId xmlns:a16="http://schemas.microsoft.com/office/drawing/2014/main" id="{879A3C25-720A-4A34-9BB0-DFE46FFBF730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8044380" y="4856803"/>
            <a:ext cx="4176858" cy="1044214"/>
          </a:xfrm>
          <a:prstGeom prst="rect">
            <a:avLst/>
          </a:prstGeom>
        </p:spPr>
      </p:pic>
      <p:pic>
        <p:nvPicPr>
          <p:cNvPr id="44" name="Imagen 43">
            <a:extLst>
              <a:ext uri="{FF2B5EF4-FFF2-40B4-BE49-F238E27FC236}">
                <a16:creationId xmlns:a16="http://schemas.microsoft.com/office/drawing/2014/main" id="{4D56ED11-6796-49F2-98B6-D204BFCDD88E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/>
        </p:blipFill>
        <p:spPr>
          <a:xfrm>
            <a:off x="8044379" y="1336624"/>
            <a:ext cx="4176859" cy="1566321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3407213347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53" presetClass="entr" presetSubtype="16" fill="hold" grpId="0" nodeType="click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" dur="1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" dur="100" fill="hold"/>
                                        <p:tgtEl>
                                          <p:spTgt spid="2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" dur="100"/>
                                        <p:tgtEl>
                                          <p:spTgt spid="2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" dur="1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" dur="100" fill="hold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" dur="1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7" dur="1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" dur="100" fill="hold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9" dur="1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2" dur="1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" dur="100" fill="hold"/>
                                        <p:tgtEl>
                                          <p:spTgt spid="1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4" dur="100"/>
                                        <p:tgtEl>
                                          <p:spTgt spid="1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25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2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27" dur="1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8" dur="100" fill="hold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29" dur="1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0" presetID="53" presetClass="entr" presetSubtype="16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32" dur="1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33" dur="100" fill="hold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34" dur="1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35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37" presetID="1" presetClass="entr" presetSubtype="0" fill="hold" grpId="0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3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39" fill="hold">
                            <p:stCondLst>
                              <p:cond delay="100"/>
                            </p:stCondLst>
                            <p:childTnLst>
                              <p:par>
                                <p:cTn id="40" presetID="53" presetClass="entr" presetSubtype="16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4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2" dur="1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3" dur="100" fill="hold"/>
                                        <p:tgtEl>
                                          <p:spTgt spid="2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4" dur="100"/>
                                        <p:tgtEl>
                                          <p:spTgt spid="2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45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4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47" dur="1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48" dur="100" fill="hold"/>
                                        <p:tgtEl>
                                          <p:spTgt spid="1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49" dur="1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50" fill="hold">
                            <p:stCondLst>
                              <p:cond delay="450"/>
                            </p:stCondLst>
                            <p:childTnLst>
                              <p:par>
                                <p:cTn id="51" presetID="53" presetClass="entr" presetSubtype="16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3" dur="1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4" dur="100" fill="hold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55" dur="1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56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58" dur="1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59" dur="100" fill="hold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0" dur="1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61" fill="hold">
                            <p:stCondLst>
                              <p:cond delay="800"/>
                            </p:stCondLst>
                            <p:childTnLst>
                              <p:par>
                                <p:cTn id="62" presetID="53" presetClass="entr" presetSubtype="16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63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4" dur="1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65" dur="100" fill="hold"/>
                                        <p:tgtEl>
                                          <p:spTgt spid="1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66" dur="100"/>
                                        <p:tgtEl>
                                          <p:spTgt spid="1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67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68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69" dur="1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0" dur="100" fill="hold"/>
                                        <p:tgtEl>
                                          <p:spTgt spid="1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1" dur="100"/>
                                        <p:tgtEl>
                                          <p:spTgt spid="1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72" fill="hold">
                            <p:stCondLst>
                              <p:cond delay="1150"/>
                            </p:stCondLst>
                            <p:childTnLst>
                              <p:par>
                                <p:cTn id="73" presetID="53" presetClass="entr" presetSubtype="16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75" dur="1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76" dur="100" fill="hold"/>
                                        <p:tgtEl>
                                          <p:spTgt spid="3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77" dur="100"/>
                                        <p:tgtEl>
                                          <p:spTgt spid="3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78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7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0" dur="1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1" dur="100" fill="hold"/>
                                        <p:tgtEl>
                                          <p:spTgt spid="3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2" dur="100"/>
                                        <p:tgtEl>
                                          <p:spTgt spid="3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3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8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85" dur="1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86" dur="100" fill="hold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87" dur="1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88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8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0" dur="1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1" dur="100" fill="hold"/>
                                        <p:tgtEl>
                                          <p:spTgt spid="2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2" dur="100"/>
                                        <p:tgtEl>
                                          <p:spTgt spid="25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3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9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95" dur="1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96" dur="100" fill="hold"/>
                                        <p:tgtEl>
                                          <p:spTgt spid="26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97" dur="100"/>
                                        <p:tgtEl>
                                          <p:spTgt spid="2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98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9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00" dur="1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01" dur="100" fill="hold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02" dur="1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03" presetID="1" presetClass="entr" presetSubtype="0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0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05" presetID="1" presetClass="entr" presetSubtype="0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0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07" fill="hold">
                            <p:stCondLst>
                              <p:cond delay="1500"/>
                            </p:stCondLst>
                            <p:childTnLst>
                              <p:par>
                                <p:cTn id="108" presetID="53" presetClass="entr" presetSubtype="16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09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0" dur="1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1" dur="100" fill="hold"/>
                                        <p:tgtEl>
                                          <p:spTgt spid="3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2" dur="100"/>
                                        <p:tgtEl>
                                          <p:spTgt spid="33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13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15" dur="1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16" dur="100" fill="hold"/>
                                        <p:tgtEl>
                                          <p:spTgt spid="2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17" dur="100"/>
                                        <p:tgtEl>
                                          <p:spTgt spid="2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18" fill="hold">
                            <p:stCondLst>
                              <p:cond delay="1850"/>
                            </p:stCondLst>
                            <p:childTnLst>
                              <p:par>
                                <p:cTn id="119" presetID="53" presetClass="entr" presetSubtype="16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2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1" dur="1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2" dur="100" fill="hold"/>
                                        <p:tgtEl>
                                          <p:spTgt spid="3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23" dur="100"/>
                                        <p:tgtEl>
                                          <p:spTgt spid="3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24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25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2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26" dur="1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27" dur="100" fill="hold"/>
                                        <p:tgtEl>
                                          <p:spTgt spid="2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28" dur="100"/>
                                        <p:tgtEl>
                                          <p:spTgt spid="2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9" fill="hold">
                            <p:stCondLst>
                              <p:cond delay="2200"/>
                            </p:stCondLst>
                            <p:childTnLst>
                              <p:par>
                                <p:cTn id="130" presetID="53" presetClass="entr" presetSubtype="16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3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2" dur="1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3" dur="100" fill="hold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4" dur="1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35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3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37" dur="1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38" dur="100" fill="hold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39" dur="1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40" fill="hold">
                            <p:stCondLst>
                              <p:cond delay="2550"/>
                            </p:stCondLst>
                            <p:childTnLst>
                              <p:par>
                                <p:cTn id="141" presetID="53" presetClass="entr" presetSubtype="16" fill="hold" grpId="0" nodeType="after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4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3" dur="1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4" dur="100" fill="hold"/>
                                        <p:tgtEl>
                                          <p:spTgt spid="4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45" dur="100"/>
                                        <p:tgtEl>
                                          <p:spTgt spid="4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46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4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48" dur="1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49" dur="100" fill="hold"/>
                                        <p:tgtEl>
                                          <p:spTgt spid="4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0" dur="100"/>
                                        <p:tgtEl>
                                          <p:spTgt spid="41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1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5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3" dur="1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4" dur="100" fill="hold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55" dur="1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56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5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58" dur="1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59" dur="100" fill="hold"/>
                                        <p:tgtEl>
                                          <p:spTgt spid="3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0" dur="100"/>
                                        <p:tgtEl>
                                          <p:spTgt spid="37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1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6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8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3" dur="1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4" dur="100" fill="hold"/>
                                        <p:tgtEl>
                                          <p:spTgt spid="38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65" dur="100"/>
                                        <p:tgtEl>
                                          <p:spTgt spid="38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66" presetID="53" presetClass="entr" presetSubtype="16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67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>
                                        <p:cTn id="168" dur="1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w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69" dur="100" fill="hold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fltVal val="0"/>
                                          </p:val>
                                        </p:tav>
                                        <p:tav tm="100000">
                                          <p:val>
                                            <p:strVal val="#ppt_h"/>
                                          </p:val>
                                        </p:tav>
                                      </p:tavLst>
                                    </p:anim>
                                    <p:animEffect transition="in" filter="fade">
                                      <p:cBhvr>
                                        <p:cTn id="170" dur="1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  <p:par>
                                <p:cTn id="171" presetID="1" presetClass="entr" presetSubtype="0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72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73" presetID="1" presetClass="entr" presetSubtype="0" fill="hold" grpId="0" nodeType="withEffect">
                                  <p:stCondLst>
                                    <p:cond delay="250"/>
                                  </p:stCondLst>
                                  <p:childTnLst>
                                    <p:set>
                                      <p:cBhvr>
                                        <p:cTn id="17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75" fill="hold">
                            <p:stCondLst>
                              <p:cond delay="2900"/>
                            </p:stCondLst>
                            <p:childTnLst>
                              <p:par>
                                <p:cTn id="176" presetID="53" presetClass="exit" presetSubtype="32" fill="hold" grpId="1" nodeType="afterEffect">
                                  <p:stCondLst>
                                    <p:cond delay="500"/>
                                  </p:stCondLst>
                                  <p:childTnLst>
                                    <p:anim calcmode="lin" valueType="num">
                                      <p:cBhvr>
                                        <p:cTn id="177" dur="500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78" dur="500"/>
                                        <p:tgtEl>
                                          <p:spTgt spid="23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179" dur="500"/>
                                        <p:tgtEl>
                                          <p:spTgt spid="23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8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3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1" presetID="53" presetClass="exit" presetSubtype="32" fill="hold" grpId="1" nodeType="withEffect">
                                  <p:stCondLst>
                                    <p:cond delay="500"/>
                                  </p:stCondLst>
                                  <p:childTnLst>
                                    <p:anim calcmode="lin" valueType="num">
                                      <p:cBhvr>
                                        <p:cTn id="182" dur="500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3" dur="500"/>
                                        <p:tgtEl>
                                          <p:spTgt spid="22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184" dur="500"/>
                                        <p:tgtEl>
                                          <p:spTgt spid="22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8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86" presetID="53" presetClass="exit" presetSubtype="32" fill="hold" grpId="1" nodeType="withEffect">
                                  <p:stCondLst>
                                    <p:cond delay="500"/>
                                  </p:stCondLst>
                                  <p:childTnLst>
                                    <p:anim calcmode="lin" valueType="num">
                                      <p:cBhvr>
                                        <p:cTn id="187" dur="500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88" dur="500"/>
                                        <p:tgtEl>
                                          <p:spTgt spid="1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189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9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1" presetID="53" presetClass="exit" presetSubtype="32" fill="hold" grpId="1" nodeType="withEffect">
                                  <p:stCondLst>
                                    <p:cond delay="500"/>
                                  </p:stCondLst>
                                  <p:childTnLst>
                                    <p:anim calcmode="lin" valueType="num">
                                      <p:cBhvr>
                                        <p:cTn id="192" dur="500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3" dur="500"/>
                                        <p:tgtEl>
                                          <p:spTgt spid="15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194" dur="500"/>
                                        <p:tgtEl>
                                          <p:spTgt spid="15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19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196" presetID="53" presetClass="exit" presetSubtype="32" fill="hold" grpId="1" nodeType="withEffect">
                                  <p:stCondLst>
                                    <p:cond delay="500"/>
                                  </p:stCondLst>
                                  <p:childTnLst>
                                    <p:anim calcmode="lin" valueType="num">
                                      <p:cBhvr>
                                        <p:cTn id="197" dur="500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198" dur="500"/>
                                        <p:tgtEl>
                                          <p:spTgt spid="2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199" dur="500"/>
                                        <p:tgtEl>
                                          <p:spTgt spid="2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0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1" presetID="53" presetClass="exit" presetSubtype="32" fill="hold" grpId="1" nodeType="withEffect">
                                  <p:stCondLst>
                                    <p:cond delay="500"/>
                                  </p:stCondLst>
                                  <p:childTnLst>
                                    <p:anim calcmode="lin" valueType="num">
                                      <p:cBhvr>
                                        <p:cTn id="202" dur="500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3" dur="500"/>
                                        <p:tgtEl>
                                          <p:spTgt spid="1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204" dur="500"/>
                                        <p:tgtEl>
                                          <p:spTgt spid="1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0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1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06" presetID="53" presetClass="exit" presetSubtype="32" fill="hold" grpId="1" nodeType="withEffect">
                                  <p:stCondLst>
                                    <p:cond delay="500"/>
                                  </p:stCondLst>
                                  <p:childTnLst>
                                    <p:anim calcmode="lin" valueType="num">
                                      <p:cBhvr>
                                        <p:cTn id="207" dur="500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08" dur="500"/>
                                        <p:tgtEl>
                                          <p:spTgt spid="34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209" dur="500"/>
                                        <p:tgtEl>
                                          <p:spTgt spid="34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1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1" presetID="53" presetClass="exit" presetSubtype="32" fill="hold" grpId="1" nodeType="withEffect">
                                  <p:stCondLst>
                                    <p:cond delay="500"/>
                                  </p:stCondLst>
                                  <p:childTnLst>
                                    <p:anim calcmode="lin" valueType="num">
                                      <p:cBhvr>
                                        <p:cTn id="212" dur="500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3" dur="500"/>
                                        <p:tgtEl>
                                          <p:spTgt spid="27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214" dur="500"/>
                                        <p:tgtEl>
                                          <p:spTgt spid="27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1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27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16" presetID="53" presetClass="exit" presetSubtype="32" fill="hold" grpId="1" nodeType="withEffect">
                                  <p:stCondLst>
                                    <p:cond delay="500"/>
                                  </p:stCondLst>
                                  <p:childTnLst>
                                    <p:anim calcmode="lin" valueType="num">
                                      <p:cBhvr>
                                        <p:cTn id="217" dur="500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18" dur="500"/>
                                        <p:tgtEl>
                                          <p:spTgt spid="31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219" dur="500"/>
                                        <p:tgtEl>
                                          <p:spTgt spid="31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2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1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1" presetID="53" presetClass="exit" presetSubtype="32" fill="hold" grpId="1" nodeType="withEffect">
                                  <p:stCondLst>
                                    <p:cond delay="500"/>
                                  </p:stCondLst>
                                  <p:childTnLst>
                                    <p:anim calcmode="lin" valueType="num">
                                      <p:cBhvr>
                                        <p:cTn id="222" dur="500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3" dur="500"/>
                                        <p:tgtEl>
                                          <p:spTgt spid="3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224" dur="500"/>
                                        <p:tgtEl>
                                          <p:spTgt spid="3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2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26" presetID="53" presetClass="exit" presetSubtype="32" fill="hold" grpId="1" nodeType="withEffect">
                                  <p:stCondLst>
                                    <p:cond delay="500"/>
                                  </p:stCondLst>
                                  <p:childTnLst>
                                    <p:anim calcmode="lin" valueType="num">
                                      <p:cBhvr>
                                        <p:cTn id="227" dur="500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28" dur="500"/>
                                        <p:tgtEl>
                                          <p:spTgt spid="40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229" dur="500"/>
                                        <p:tgtEl>
                                          <p:spTgt spid="40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30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40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  <p:par>
                                <p:cTn id="231" presetID="53" presetClass="exit" presetSubtype="32" fill="hold" grpId="1" nodeType="withEffect">
                                  <p:stCondLst>
                                    <p:cond delay="500"/>
                                  </p:stCondLst>
                                  <p:childTnLst>
                                    <p:anim calcmode="lin" valueType="num">
                                      <p:cBhvr>
                                        <p:cTn id="232" dur="500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ppt_w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w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>
                                        <p:cTn id="233" dur="500"/>
                                        <p:tgtEl>
                                          <p:spTgt spid="39"/>
                                        </p:tgtEl>
                                        <p:attrNameLst>
                                          <p:attrName>ppt_h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ppt_h"/>
                                          </p:val>
                                        </p:tav>
                                        <p:tav tm="100000">
                                          <p:val>
                                            <p:fltVal val="0"/>
                                          </p:val>
                                        </p:tav>
                                      </p:tavLst>
                                    </p:anim>
                                    <p:animEffect transition="out" filter="fade">
                                      <p:cBhvr>
                                        <p:cTn id="234" dur="500"/>
                                        <p:tgtEl>
                                          <p:spTgt spid="39"/>
                                        </p:tgtEl>
                                      </p:cBhvr>
                                    </p:animEffect>
                                    <p:set>
                                      <p:cBhvr>
                                        <p:cTn id="235" dur="1" fill="hold">
                                          <p:stCondLst>
                                            <p:cond delay="499"/>
                                          </p:stCondLst>
                                        </p:cTn>
                                        <p:tgtEl>
                                          <p:spTgt spid="39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hidden"/>
                                      </p:to>
                                    </p:se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  <p:bldLst>
      <p:bldP spid="6" grpId="0"/>
      <p:bldP spid="7" grpId="0"/>
      <p:bldP spid="8" grpId="0"/>
      <p:bldP spid="9" grpId="0"/>
      <p:bldP spid="10" grpId="0"/>
      <p:bldP spid="11" grpId="0"/>
      <p:bldP spid="13" grpId="0" animBg="1"/>
      <p:bldP spid="14" grpId="0" animBg="1"/>
      <p:bldP spid="14" grpId="1" animBg="1"/>
      <p:bldP spid="15" grpId="0" animBg="1"/>
      <p:bldP spid="15" grpId="1" animBg="1"/>
      <p:bldP spid="16" grpId="0" animBg="1"/>
      <p:bldP spid="17" grpId="0" animBg="1"/>
      <p:bldP spid="17" grpId="1" animBg="1"/>
      <p:bldP spid="18" grpId="0" animBg="1"/>
      <p:bldP spid="19" grpId="0" animBg="1"/>
      <p:bldP spid="20" grpId="0" animBg="1"/>
      <p:bldP spid="20" grpId="1" animBg="1"/>
      <p:bldP spid="21" grpId="0" animBg="1"/>
      <p:bldP spid="22" grpId="0" animBg="1"/>
      <p:bldP spid="22" grpId="1" animBg="1"/>
      <p:bldP spid="23" grpId="0" animBg="1"/>
      <p:bldP spid="23" grpId="1" animBg="1"/>
      <p:bldP spid="24" grpId="0" animBg="1"/>
      <p:bldP spid="25" grpId="0" animBg="1"/>
      <p:bldP spid="26" grpId="0" animBg="1"/>
      <p:bldP spid="27" grpId="0" animBg="1"/>
      <p:bldP spid="27" grpId="1" animBg="1"/>
      <p:bldP spid="28" grpId="0" animBg="1"/>
      <p:bldP spid="29" grpId="0" animBg="1"/>
      <p:bldP spid="30" grpId="0" animBg="1"/>
      <p:bldP spid="30" grpId="1" animBg="1"/>
      <p:bldP spid="31" grpId="0" animBg="1"/>
      <p:bldP spid="31" grpId="1" animBg="1"/>
      <p:bldP spid="32" grpId="0" animBg="1"/>
      <p:bldP spid="33" grpId="0" animBg="1"/>
      <p:bldP spid="34" grpId="0" animBg="1"/>
      <p:bldP spid="34" grpId="1" animBg="1"/>
      <p:bldP spid="35" grpId="0" animBg="1"/>
      <p:bldP spid="36" grpId="0" animBg="1"/>
      <p:bldP spid="37" grpId="0" animBg="1"/>
      <p:bldP spid="38" grpId="0" animBg="1"/>
      <p:bldP spid="39" grpId="0" animBg="1"/>
      <p:bldP spid="39" grpId="1" animBg="1"/>
      <p:bldP spid="40" grpId="0" animBg="1"/>
      <p:bldP spid="40" grpId="1" animBg="1"/>
      <p:bldP spid="41" grpId="0" animBg="1"/>
      <p:bldP spid="42" grpId="0" animBg="1"/>
    </p:bldLst>
  </p:timing>
</p:sld>
</file>

<file path=ppt/slides/slide6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r>
              <a:rPr lang="en-GB" sz="4400" b="0" strike="noStrike" spc="-1" dirty="0">
                <a:solidFill>
                  <a:schemeClr val="bg1"/>
                </a:solidFill>
                <a:latin typeface="Corbel"/>
              </a:rPr>
              <a:t>Contributions so far</a:t>
            </a:r>
          </a:p>
        </p:txBody>
      </p:sp>
      <p:sp>
        <p:nvSpPr>
          <p:cNvPr id="263" name="TextShape 2"/>
          <p:cNvSpPr txBox="1"/>
          <p:nvPr/>
        </p:nvSpPr>
        <p:spPr>
          <a:xfrm>
            <a:off x="838080" y="1825559"/>
            <a:ext cx="8209667" cy="4495029"/>
          </a:xfrm>
          <a:prstGeom prst="rect">
            <a:avLst/>
          </a:prstGeom>
          <a:noFill/>
          <a:ln>
            <a:noFill/>
          </a:ln>
        </p:spPr>
        <p:txBody>
          <a:bodyPr>
            <a:noAutofit/>
          </a:bodyPr>
          <a:lstStyle/>
          <a:p>
            <a:r>
              <a:rPr lang="en-US" sz="3600" b="0" strike="noStrike" spc="-1" dirty="0">
                <a:solidFill>
                  <a:srgbClr val="FFFFFF"/>
                </a:solidFill>
                <a:latin typeface="Avenir Book"/>
              </a:rPr>
              <a:t>Two papers co-authored with Prof. </a:t>
            </a:r>
            <a:r>
              <a:rPr lang="en-US" sz="3600" b="0" strike="noStrike" spc="-1" dirty="0" err="1">
                <a:solidFill>
                  <a:srgbClr val="FFFFFF"/>
                </a:solidFill>
                <a:latin typeface="Avenir Book"/>
              </a:rPr>
              <a:t>Bersini</a:t>
            </a:r>
            <a:r>
              <a:rPr lang="en-US" sz="3600" b="0" strike="noStrike" spc="-1" dirty="0">
                <a:solidFill>
                  <a:srgbClr val="FFFFFF"/>
                </a:solidFill>
                <a:latin typeface="Avenir Book"/>
              </a:rPr>
              <a:t>: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1" strike="noStrike" spc="-1" dirty="0" err="1">
                <a:solidFill>
                  <a:srgbClr val="FFFFFF"/>
                </a:solidFill>
                <a:latin typeface="Avenir Book"/>
              </a:rPr>
              <a:t>DensEMANN</a:t>
            </a:r>
            <a:r>
              <a:rPr lang="en-US" sz="2800" b="1" strike="noStrike" spc="-1" dirty="0">
                <a:solidFill>
                  <a:srgbClr val="FFFFFF"/>
                </a:solidFill>
                <a:latin typeface="Avenir Book"/>
              </a:rPr>
              <a:t>: Building A </a:t>
            </a:r>
            <a:r>
              <a:rPr lang="en-US" sz="2800" b="1" strike="noStrike" spc="-1" dirty="0" err="1">
                <a:solidFill>
                  <a:srgbClr val="FFFFFF"/>
                </a:solidFill>
                <a:latin typeface="Avenir Book"/>
              </a:rPr>
              <a:t>DenseNet</a:t>
            </a:r>
            <a:r>
              <a:rPr lang="en-US" sz="2800" b="1" strike="noStrike" spc="-1" dirty="0">
                <a:solidFill>
                  <a:srgbClr val="FFFFFF"/>
                </a:solidFill>
                <a:latin typeface="Avenir Book"/>
              </a:rPr>
              <a:t> From Scratch, Layer by Layer and Kernel by Kernel.</a:t>
            </a:r>
            <a:b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</a:b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García Díaz and </a:t>
            </a:r>
            <a:r>
              <a:rPr lang="en-US" sz="2400" b="0" strike="noStrike" spc="-1" dirty="0" err="1">
                <a:solidFill>
                  <a:srgbClr val="FFFFFF"/>
                </a:solidFill>
                <a:latin typeface="Avenir Book"/>
              </a:rPr>
              <a:t>Bersini</a:t>
            </a: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, 2021.</a:t>
            </a:r>
            <a:b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</a:b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DOI: 10.1109/IJCNN52387.2021.9533783.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1" strike="noStrike" spc="-1" dirty="0">
                <a:solidFill>
                  <a:srgbClr val="FFFFFF"/>
                </a:solidFill>
                <a:latin typeface="Avenir Book"/>
              </a:rPr>
              <a:t>Self-</a:t>
            </a:r>
            <a:r>
              <a:rPr lang="en-US" sz="2800" b="1" strike="noStrike" spc="-1" dirty="0" err="1">
                <a:solidFill>
                  <a:srgbClr val="FFFFFF"/>
                </a:solidFill>
                <a:latin typeface="Avenir Book"/>
              </a:rPr>
              <a:t>optimisation</a:t>
            </a:r>
            <a:r>
              <a:rPr lang="en-US" sz="2800" b="1" strike="noStrike" spc="-1" dirty="0">
                <a:solidFill>
                  <a:srgbClr val="FFFFFF"/>
                </a:solidFill>
                <a:latin typeface="Avenir Book"/>
              </a:rPr>
              <a:t> of dense neural network architectures: An Incremental Approach.</a:t>
            </a:r>
            <a:b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</a:b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García Díaz and </a:t>
            </a:r>
            <a:r>
              <a:rPr lang="en-US" sz="2400" b="0" strike="noStrike" spc="-1" dirty="0" err="1">
                <a:solidFill>
                  <a:srgbClr val="FFFFFF"/>
                </a:solidFill>
                <a:latin typeface="Avenir Book"/>
              </a:rPr>
              <a:t>Bersini</a:t>
            </a: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, 2020.</a:t>
            </a:r>
            <a:b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</a:b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DOI: 10.1109/IJCNN48605.2020.9207416.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endParaRPr lang="en-US" sz="2800" b="0" strike="noStrike" spc="-1" dirty="0">
              <a:solidFill>
                <a:srgbClr val="FFFFFF"/>
              </a:solidFill>
              <a:latin typeface="Avenir Book"/>
            </a:endParaRPr>
          </a:p>
        </p:txBody>
      </p:sp>
      <p:pic>
        <p:nvPicPr>
          <p:cNvPr id="45" name="Imagen 44">
            <a:extLst>
              <a:ext uri="{FF2B5EF4-FFF2-40B4-BE49-F238E27FC236}">
                <a16:creationId xmlns:a16="http://schemas.microsoft.com/office/drawing/2014/main" id="{809C0DD7-4B10-4E0D-A57F-3E0E44E997FA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9317373" y="1912207"/>
            <a:ext cx="2640223" cy="3420000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  <p:pic>
        <p:nvPicPr>
          <p:cNvPr id="46" name="Imagen 45">
            <a:extLst>
              <a:ext uri="{FF2B5EF4-FFF2-40B4-BE49-F238E27FC236}">
                <a16:creationId xmlns:a16="http://schemas.microsoft.com/office/drawing/2014/main" id="{CEC2E369-0A27-41A1-9A01-5BE5FCF03B60}"/>
              </a:ext>
            </a:extLst>
          </p:cNvPr>
          <p:cNvPicPr>
            <a:picLocks noChangeAspect="1"/>
          </p:cNvPicPr>
          <p:nvPr/>
        </p:nvPicPr>
        <p:blipFill>
          <a:blip r:embed="rId3"/>
          <a:stretch>
            <a:fillRect/>
          </a:stretch>
        </p:blipFill>
        <p:spPr>
          <a:xfrm>
            <a:off x="8750636" y="1690688"/>
            <a:ext cx="2643499" cy="3420000"/>
          </a:xfrm>
          <a:prstGeom prst="rect">
            <a:avLst/>
          </a:prstGeom>
          <a:effectLst>
            <a:outerShdw blurRad="50800" dist="38100" dir="2700000" algn="tl" rotWithShape="0">
              <a:prstClr val="black">
                <a:alpha val="40000"/>
              </a:prstClr>
            </a:outerShdw>
          </a:effectLst>
        </p:spPr>
      </p:pic>
    </p:spTree>
    <p:extLst>
      <p:ext uri="{BB962C8B-B14F-4D97-AF65-F5344CB8AC3E}">
        <p14:creationId xmlns:p14="http://schemas.microsoft.com/office/powerpoint/2010/main" val="2670346394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2" presetClass="entr" presetSubtype="4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5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7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8" dur="500" fill="hold"/>
                                        <p:tgtEl>
                                          <p:spTgt spid="45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9" fill="hold">
                            <p:stCondLst>
                              <p:cond delay="500"/>
                            </p:stCondLst>
                            <p:childTnLst>
                              <p:par>
                                <p:cTn id="10" presetID="2" presetClass="entr" presetSubtype="4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1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4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 calcmode="lin" valueType="num">
                                      <p:cBhvr additive="base">
                                        <p:cTn id="12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ppt_x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#ppt_x"/>
                                          </p:val>
                                        </p:tav>
                                        <p:tav tm="100000">
                                          <p:val>
                                            <p:strVal val="#ppt_x"/>
                                          </p:val>
                                        </p:tav>
                                      </p:tavLst>
                                    </p:anim>
                                    <p:anim calcmode="lin" valueType="num">
                                      <p:cBhvr additive="base">
                                        <p:cTn id="13" dur="500" fill="hold"/>
                                        <p:tgtEl>
                                          <p:spTgt spid="46"/>
                                        </p:tgtEl>
                                        <p:attrNameLst>
                                          <p:attrName>ppt_y</p:attrName>
                                        </p:attrNameLst>
                                      </p:cBhvr>
                                      <p:tavLst>
                                        <p:tav tm="0">
                                          <p:val>
                                            <p:strVal val="1+#ppt_h/2"/>
                                          </p:val>
                                        </p:tav>
                                        <p:tav tm="100000">
                                          <p:val>
                                            <p:strVal val="#ppt_y"/>
                                          </p:val>
                                        </p:tav>
                                      </p:tavLst>
                                    </p:anim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7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r>
              <a:rPr lang="fr-FR" sz="4400" b="0" strike="noStrike" spc="-1" dirty="0">
                <a:solidFill>
                  <a:schemeClr val="bg1"/>
                </a:solidFill>
                <a:latin typeface="Corbel"/>
              </a:rPr>
              <a:t>Future </a:t>
            </a:r>
            <a:r>
              <a:rPr lang="fr-FR" sz="4400" b="0" strike="noStrike" spc="-1" dirty="0" err="1">
                <a:solidFill>
                  <a:schemeClr val="bg1"/>
                </a:solidFill>
                <a:latin typeface="Corbel"/>
              </a:rPr>
              <a:t>research</a:t>
            </a:r>
            <a:r>
              <a:rPr lang="fr-FR" sz="4400" b="0" strike="noStrike" spc="-1" dirty="0">
                <a:solidFill>
                  <a:schemeClr val="bg1"/>
                </a:solidFill>
                <a:latin typeface="Corbel"/>
              </a:rPr>
              <a:t> plans</a:t>
            </a:r>
          </a:p>
        </p:txBody>
      </p:sp>
      <p:sp>
        <p:nvSpPr>
          <p:cNvPr id="263" name="TextShape 2"/>
          <p:cNvSpPr txBox="1"/>
          <p:nvPr/>
        </p:nvSpPr>
        <p:spPr>
          <a:xfrm>
            <a:off x="838081" y="1825560"/>
            <a:ext cx="7666727" cy="3859560"/>
          </a:xfrm>
          <a:prstGeom prst="rect">
            <a:avLst/>
          </a:prstGeom>
          <a:noFill/>
          <a:ln>
            <a:noFill/>
          </a:ln>
        </p:spPr>
        <p:txBody>
          <a:bodyPr>
            <a:no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ARIAC WP4: Collaboration with </a:t>
            </a:r>
            <a:r>
              <a:rPr lang="en-US" sz="2800" b="1" strike="noStrike" spc="-1" dirty="0">
                <a:solidFill>
                  <a:srgbClr val="FFFFFF"/>
                </a:solidFill>
                <a:latin typeface="Avenir Book"/>
              </a:rPr>
              <a:t>Nathan </a:t>
            </a:r>
            <a:r>
              <a:rPr lang="en-US" sz="2800" b="1" strike="noStrike" spc="-1" dirty="0" err="1">
                <a:solidFill>
                  <a:srgbClr val="FFFFFF"/>
                </a:solidFill>
                <a:latin typeface="Avenir Book"/>
              </a:rPr>
              <a:t>Hubens</a:t>
            </a: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 (UMONS):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Nathan created an extensive </a:t>
            </a:r>
            <a:r>
              <a:rPr lang="en-US" sz="2400" b="1" strike="noStrike" spc="-1" dirty="0">
                <a:solidFill>
                  <a:srgbClr val="FFFFFF"/>
                </a:solidFill>
                <a:latin typeface="Avenir Book"/>
              </a:rPr>
              <a:t>pruning</a:t>
            </a: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 library called </a:t>
            </a:r>
            <a:r>
              <a:rPr lang="en-US" sz="2400" b="1" strike="noStrike" spc="-1" dirty="0" err="1">
                <a:solidFill>
                  <a:srgbClr val="FFFFFF"/>
                </a:solidFill>
                <a:latin typeface="Avenir Book"/>
              </a:rPr>
              <a:t>Fasterai</a:t>
            </a: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*.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Goals: explore the possibilities when </a:t>
            </a:r>
            <a:r>
              <a:rPr lang="en-US" sz="2400" b="1" strike="noStrike" spc="-1" dirty="0">
                <a:solidFill>
                  <a:srgbClr val="FFFFFF"/>
                </a:solidFill>
                <a:latin typeface="Avenir Book"/>
              </a:rPr>
              <a:t>combining various </a:t>
            </a:r>
            <a:r>
              <a:rPr lang="en-US" sz="2400" b="1" strike="noStrike" spc="-1" dirty="0">
                <a:solidFill>
                  <a:srgbClr val="F4A726"/>
                </a:solidFill>
                <a:latin typeface="Avenir Book"/>
              </a:rPr>
              <a:t>pruning techniques</a:t>
            </a:r>
            <a:r>
              <a:rPr lang="en-US" sz="2400" b="1" strike="noStrike" spc="-1" dirty="0">
                <a:solidFill>
                  <a:srgbClr val="FFFFFF"/>
                </a:solidFill>
                <a:latin typeface="Avenir Book"/>
              </a:rPr>
              <a:t> with </a:t>
            </a:r>
            <a:r>
              <a:rPr lang="en-US" sz="2400" b="1" strike="noStrike" spc="-1" dirty="0" err="1">
                <a:solidFill>
                  <a:srgbClr val="F4A726"/>
                </a:solidFill>
                <a:latin typeface="Avenir Book"/>
              </a:rPr>
              <a:t>DensEMANN</a:t>
            </a: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.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Joint paper coming soon (to be presented at </a:t>
            </a:r>
            <a:r>
              <a:rPr lang="en-US" sz="2400" b="1" strike="noStrike" spc="-1" dirty="0">
                <a:solidFill>
                  <a:srgbClr val="FFFFFF"/>
                </a:solidFill>
                <a:latin typeface="Avenir Book"/>
              </a:rPr>
              <a:t>WCCI 2022</a:t>
            </a: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).</a:t>
            </a:r>
          </a:p>
        </p:txBody>
      </p:sp>
      <p:sp>
        <p:nvSpPr>
          <p:cNvPr id="9" name="CuadroTexto 8">
            <a:extLst>
              <a:ext uri="{FF2B5EF4-FFF2-40B4-BE49-F238E27FC236}">
                <a16:creationId xmlns:a16="http://schemas.microsoft.com/office/drawing/2014/main" id="{04C20078-49FE-4DC8-AE76-D7B16BEAD8B2}"/>
              </a:ext>
            </a:extLst>
          </p:cNvPr>
          <p:cNvSpPr txBox="1"/>
          <p:nvPr/>
        </p:nvSpPr>
        <p:spPr>
          <a:xfrm>
            <a:off x="838080" y="6005146"/>
            <a:ext cx="5229226" cy="276999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US" sz="1200" dirty="0">
                <a:solidFill>
                  <a:schemeClr val="bg1"/>
                </a:solidFill>
                <a:latin typeface="Avenir Book"/>
                <a:cs typeface="Poppins" panose="020B0604020202020204" charset="0"/>
              </a:rPr>
              <a:t>* Available at: </a:t>
            </a:r>
            <a:r>
              <a:rPr lang="en-US" sz="1200" dirty="0">
                <a:solidFill>
                  <a:schemeClr val="bg1"/>
                </a:solidFill>
                <a:latin typeface="Avenir Book"/>
                <a:cs typeface="Poppins" panose="020B0604020202020204" charset="0"/>
                <a:hlinkClick r:id="rId2"/>
              </a:rPr>
              <a:t>https://github.com/nathanhubens/fasterai</a:t>
            </a:r>
            <a:r>
              <a:rPr lang="en-US" sz="1200" dirty="0">
                <a:solidFill>
                  <a:schemeClr val="bg1"/>
                </a:solidFill>
                <a:latin typeface="Avenir Book"/>
                <a:cs typeface="Poppins" panose="020B0604020202020204" charset="0"/>
              </a:rPr>
              <a:t>.</a:t>
            </a:r>
          </a:p>
        </p:txBody>
      </p:sp>
      <p:pic>
        <p:nvPicPr>
          <p:cNvPr id="11" name="Picture 2">
            <a:extLst>
              <a:ext uri="{FF2B5EF4-FFF2-40B4-BE49-F238E27FC236}">
                <a16:creationId xmlns:a16="http://schemas.microsoft.com/office/drawing/2014/main" id="{1A63A835-68FE-4726-BD4B-D6A496C335E0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9346538" y="1984242"/>
            <a:ext cx="1620000" cy="1620000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  <p:pic>
        <p:nvPicPr>
          <p:cNvPr id="1026" name="Picture 2">
            <a:extLst>
              <a:ext uri="{FF2B5EF4-FFF2-40B4-BE49-F238E27FC236}">
                <a16:creationId xmlns:a16="http://schemas.microsoft.com/office/drawing/2014/main" id="{C1D84B9E-1DC3-436A-9F9E-831FD77AA2E2}"/>
              </a:ext>
            </a:extLst>
          </p:cNvPr>
          <p:cNvPicPr>
            <a:picLocks noChangeAspect="1" noChangeArrowheads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rcRect/>
          <a:stretch>
            <a:fillRect/>
          </a:stretch>
        </p:blipFill>
        <p:spPr bwMode="auto">
          <a:xfrm>
            <a:off x="8504808" y="3898284"/>
            <a:ext cx="3303460" cy="1521257"/>
          </a:xfrm>
          <a:prstGeom prst="rect">
            <a:avLst/>
          </a:prstGeom>
          <a:noFill/>
          <a:extLst>
            <a:ext uri="{909E8E84-426E-40DD-AFC4-6F175D3DCCD1}">
              <a14:hiddenFill xmlns:a14="http://schemas.microsoft.com/office/drawing/2010/main">
                <a:solidFill>
                  <a:srgbClr val="FFFFFF"/>
                </a:solidFill>
              </a14:hiddenFill>
            </a:ext>
          </a:extLst>
        </p:spPr>
      </p:pic>
    </p:spTree>
    <p:extLst>
      <p:ext uri="{BB962C8B-B14F-4D97-AF65-F5344CB8AC3E}">
        <p14:creationId xmlns:p14="http://schemas.microsoft.com/office/powerpoint/2010/main" val="1464812687"/>
      </p:ext>
    </p:extLst>
  </p:cSld>
  <p:clrMapOvr>
    <a:masterClrMapping/>
  </p:clrMapOvr>
</p:sld>
</file>

<file path=ppt/slides/slide8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r>
              <a:rPr lang="fr-FR" sz="4400" b="0" strike="noStrike" spc="-1" dirty="0">
                <a:solidFill>
                  <a:schemeClr val="bg1"/>
                </a:solidFill>
                <a:latin typeface="Corbel"/>
              </a:rPr>
              <a:t>Future </a:t>
            </a:r>
            <a:r>
              <a:rPr lang="fr-FR" sz="4400" b="0" strike="noStrike" spc="-1" dirty="0" err="1">
                <a:solidFill>
                  <a:schemeClr val="bg1"/>
                </a:solidFill>
                <a:latin typeface="Corbel"/>
              </a:rPr>
              <a:t>research</a:t>
            </a:r>
            <a:r>
              <a:rPr lang="fr-FR" sz="4400" b="0" strike="noStrike" spc="-1" dirty="0">
                <a:solidFill>
                  <a:schemeClr val="bg1"/>
                </a:solidFill>
                <a:latin typeface="Corbel"/>
              </a:rPr>
              <a:t> plans</a:t>
            </a:r>
          </a:p>
        </p:txBody>
      </p:sp>
      <p:sp>
        <p:nvSpPr>
          <p:cNvPr id="263" name="TextShape 2"/>
          <p:cNvSpPr txBox="1"/>
          <p:nvPr/>
        </p:nvSpPr>
        <p:spPr>
          <a:xfrm>
            <a:off x="838080" y="1825560"/>
            <a:ext cx="8108446" cy="3859200"/>
          </a:xfrm>
          <a:prstGeom prst="rect">
            <a:avLst/>
          </a:prstGeom>
          <a:noFill/>
          <a:ln>
            <a:noFill/>
          </a:ln>
        </p:spPr>
        <p:txBody>
          <a:bodyPr>
            <a:no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ARIAC WP1: Collaboration with </a:t>
            </a:r>
            <a:r>
              <a:rPr lang="en-US" sz="2800" b="1" strike="noStrike" spc="-1" dirty="0" err="1">
                <a:solidFill>
                  <a:srgbClr val="FFFFFF"/>
                </a:solidFill>
                <a:latin typeface="Avenir Book"/>
              </a:rPr>
              <a:t>Sirris</a:t>
            </a: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: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AI projects linked to </a:t>
            </a:r>
            <a:r>
              <a:rPr lang="en-US" sz="2400" b="1" strike="noStrike" spc="-1" dirty="0">
                <a:solidFill>
                  <a:srgbClr val="F4A726"/>
                </a:solidFill>
                <a:latin typeface="Avenir Book"/>
              </a:rPr>
              <a:t>human-centric manufacturing</a:t>
            </a:r>
            <a:r>
              <a:rPr lang="en-US" sz="2400" b="1" strike="noStrike" spc="-1" dirty="0">
                <a:solidFill>
                  <a:srgbClr val="FFFFFF"/>
                </a:solidFill>
                <a:latin typeface="Avenir Book"/>
              </a:rPr>
              <a:t> and </a:t>
            </a:r>
            <a:r>
              <a:rPr lang="en-US" sz="2400" b="1" strike="noStrike" spc="-1" dirty="0">
                <a:solidFill>
                  <a:srgbClr val="F4A726"/>
                </a:solidFill>
                <a:latin typeface="Avenir Book"/>
              </a:rPr>
              <a:t>worker wellbeing</a:t>
            </a:r>
            <a:r>
              <a:rPr lang="en-US" sz="2400" b="0" strike="noStrike" spc="-1" dirty="0">
                <a:solidFill>
                  <a:srgbClr val="FFFFFF"/>
                </a:solidFill>
                <a:latin typeface="Avenir Book"/>
              </a:rPr>
              <a:t>.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2400" spc="-1" dirty="0">
                <a:solidFill>
                  <a:srgbClr val="FFFFFF"/>
                </a:solidFill>
                <a:latin typeface="Avenir Book"/>
              </a:rPr>
              <a:t>Current goal: try </a:t>
            </a:r>
            <a:r>
              <a:rPr lang="en-US" sz="2400" spc="-1" dirty="0" err="1">
                <a:solidFill>
                  <a:srgbClr val="FFFFFF"/>
                </a:solidFill>
                <a:latin typeface="Avenir Book"/>
              </a:rPr>
              <a:t>DensEMANN</a:t>
            </a:r>
            <a:r>
              <a:rPr lang="en-US" sz="2400" spc="-1" dirty="0">
                <a:solidFill>
                  <a:srgbClr val="FFFFFF"/>
                </a:solidFill>
                <a:latin typeface="Avenir Book"/>
              </a:rPr>
              <a:t> for </a:t>
            </a:r>
            <a:r>
              <a:rPr lang="en-US" sz="2400" b="1" spc="-1" dirty="0">
                <a:solidFill>
                  <a:srgbClr val="FFFFFF"/>
                </a:solidFill>
                <a:latin typeface="Avenir Book"/>
              </a:rPr>
              <a:t>image classification of </a:t>
            </a:r>
            <a:r>
              <a:rPr lang="en-US" sz="2400" b="1" spc="-1" dirty="0">
                <a:solidFill>
                  <a:srgbClr val="F4A726"/>
                </a:solidFill>
                <a:latin typeface="Avenir Book"/>
              </a:rPr>
              <a:t>faces</a:t>
            </a:r>
            <a:r>
              <a:rPr lang="en-US" sz="2400" b="1" spc="-1" dirty="0">
                <a:solidFill>
                  <a:srgbClr val="FFFFFF"/>
                </a:solidFill>
                <a:latin typeface="Avenir Book"/>
              </a:rPr>
              <a:t> on basis of </a:t>
            </a:r>
            <a:r>
              <a:rPr lang="en-US" sz="2400" b="1" spc="-1" dirty="0">
                <a:solidFill>
                  <a:srgbClr val="F4A726"/>
                </a:solidFill>
                <a:latin typeface="Avenir Book"/>
              </a:rPr>
              <a:t>emotions</a:t>
            </a:r>
            <a:r>
              <a:rPr lang="en-US" sz="2400" spc="-1" dirty="0">
                <a:solidFill>
                  <a:srgbClr val="FFFFFF"/>
                </a:solidFill>
                <a:latin typeface="Avenir Book"/>
              </a:rPr>
              <a:t>.</a:t>
            </a:r>
          </a:p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spc="-1" dirty="0">
                <a:solidFill>
                  <a:srgbClr val="FFFFFF"/>
                </a:solidFill>
                <a:latin typeface="Avenir Book"/>
              </a:rPr>
              <a:t>The dream: </a:t>
            </a:r>
            <a:r>
              <a:rPr lang="en-US" sz="2800" b="1" spc="-1" dirty="0">
                <a:solidFill>
                  <a:srgbClr val="F4A726"/>
                </a:solidFill>
                <a:latin typeface="Avenir Book"/>
              </a:rPr>
              <a:t>Project </a:t>
            </a:r>
            <a:r>
              <a:rPr lang="en-US" sz="2800" b="1" spc="-1" dirty="0" err="1">
                <a:solidFill>
                  <a:srgbClr val="F4A726"/>
                </a:solidFill>
                <a:latin typeface="Avenir Book"/>
              </a:rPr>
              <a:t>Lorito</a:t>
            </a:r>
            <a:endParaRPr lang="en-US" sz="2800" spc="-1" dirty="0">
              <a:solidFill>
                <a:srgbClr val="FFFFFF"/>
              </a:solidFill>
              <a:latin typeface="Avenir Book"/>
            </a:endParaRP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2400" spc="-1" dirty="0">
                <a:solidFill>
                  <a:srgbClr val="FFFFFF"/>
                </a:solidFill>
                <a:latin typeface="Avenir Book"/>
              </a:rPr>
              <a:t>AI-powered mental health companion for workers, students, and anybody else!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2400" spc="-1" dirty="0">
                <a:solidFill>
                  <a:srgbClr val="FFFFFF"/>
                </a:solidFill>
                <a:latin typeface="Avenir Book"/>
              </a:rPr>
              <a:t>Not an invasive monitoring technique (it’s just a parrot!).</a:t>
            </a:r>
          </a:p>
          <a:p>
            <a:pPr marL="914400" lvl="1" indent="-457200">
              <a:buFont typeface="Arial" panose="020B0604020202020204" pitchFamily="34" charset="0"/>
              <a:buChar char="•"/>
            </a:pPr>
            <a:r>
              <a:rPr lang="en-US" sz="2400" spc="-1" dirty="0">
                <a:solidFill>
                  <a:srgbClr val="FFFFFF"/>
                </a:solidFill>
                <a:latin typeface="Avenir Book"/>
              </a:rPr>
              <a:t>Thanks to </a:t>
            </a:r>
            <a:r>
              <a:rPr lang="en-US" sz="2400" b="1" spc="-1" dirty="0" err="1">
                <a:solidFill>
                  <a:srgbClr val="FFFFFF"/>
                </a:solidFill>
                <a:latin typeface="Avenir Book"/>
              </a:rPr>
              <a:t>DensEMANN</a:t>
            </a:r>
            <a:r>
              <a:rPr lang="en-US" sz="2400" spc="-1" dirty="0">
                <a:solidFill>
                  <a:srgbClr val="FFFFFF"/>
                </a:solidFill>
                <a:latin typeface="Avenir Book"/>
              </a:rPr>
              <a:t>, all AI systems can be embedded (i.e. there is no need for cloud connection).</a:t>
            </a:r>
          </a:p>
        </p:txBody>
      </p:sp>
      <p:pic>
        <p:nvPicPr>
          <p:cNvPr id="7" name="Imagen 6">
            <a:extLst>
              <a:ext uri="{FF2B5EF4-FFF2-40B4-BE49-F238E27FC236}">
                <a16:creationId xmlns:a16="http://schemas.microsoft.com/office/drawing/2014/main" id="{97DD7F44-8A5A-4CE7-BF3C-DF943505437C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097446" y="1989585"/>
            <a:ext cx="2854574" cy="963862"/>
          </a:xfrm>
          <a:prstGeom prst="rect">
            <a:avLst/>
          </a:prstGeom>
        </p:spPr>
      </p:pic>
      <p:pic>
        <p:nvPicPr>
          <p:cNvPr id="5" name="Gráfico 4">
            <a:extLst>
              <a:ext uri="{FF2B5EF4-FFF2-40B4-BE49-F238E27FC236}">
                <a16:creationId xmlns:a16="http://schemas.microsoft.com/office/drawing/2014/main" id="{980B4E67-2E20-4A3D-8EC3-ABA543F25478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  <a:ext uri="{96DAC541-7B7A-43D3-8B79-37D633B846F1}">
                <asvg:svgBlip xmlns:asvg="http://schemas.microsoft.com/office/drawing/2016/SVG/main" r:embed="rId4"/>
              </a:ext>
            </a:extLst>
          </a:blip>
          <a:stretch>
            <a:fillRect/>
          </a:stretch>
        </p:blipFill>
        <p:spPr>
          <a:xfrm>
            <a:off x="8984232" y="4015171"/>
            <a:ext cx="1136208" cy="1386558"/>
          </a:xfrm>
          <a:prstGeom prst="rect">
            <a:avLst/>
          </a:prstGeom>
        </p:spPr>
      </p:pic>
      <p:sp>
        <p:nvSpPr>
          <p:cNvPr id="6" name="CuadroTexto 5">
            <a:extLst>
              <a:ext uri="{FF2B5EF4-FFF2-40B4-BE49-F238E27FC236}">
                <a16:creationId xmlns:a16="http://schemas.microsoft.com/office/drawing/2014/main" id="{89DF13E2-BE6F-4136-A204-94A9AAB77B06}"/>
              </a:ext>
            </a:extLst>
          </p:cNvPr>
          <p:cNvSpPr txBox="1"/>
          <p:nvPr/>
        </p:nvSpPr>
        <p:spPr>
          <a:xfrm>
            <a:off x="10120439" y="4262174"/>
            <a:ext cx="1984475" cy="892552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r>
              <a:rPr lang="en-GB" sz="1600" dirty="0">
                <a:effectLst/>
                <a:latin typeface="Martina" pitchFamily="2" charset="0"/>
                <a:ea typeface="Calibri" panose="020F0502020204030204" pitchFamily="34" charset="0"/>
                <a:cs typeface="Calibri Light" panose="020F0302020204030204" pitchFamily="34" charset="0"/>
              </a:rPr>
              <a:t>Project</a:t>
            </a:r>
            <a:br>
              <a:rPr lang="en-GB" sz="1200" dirty="0">
                <a:effectLst/>
                <a:latin typeface="Chinyen" panose="040B0600000000000000" pitchFamily="82" charset="0"/>
                <a:ea typeface="Calibri" panose="020F0502020204030204" pitchFamily="34" charset="0"/>
                <a:cs typeface="Times New Roman" panose="02020603050405020304" pitchFamily="18" charset="0"/>
              </a:rPr>
            </a:br>
            <a:r>
              <a:rPr lang="en-GB" sz="3600" dirty="0" err="1">
                <a:solidFill>
                  <a:srgbClr val="E82573"/>
                </a:solidFill>
                <a:effectLst/>
                <a:latin typeface="Chinyen" panose="040B0600000000000000" pitchFamily="82" charset="0"/>
                <a:ea typeface="Calibri" panose="020F0502020204030204" pitchFamily="34" charset="0"/>
                <a:cs typeface="Times New Roman" panose="02020603050405020304" pitchFamily="18" charset="0"/>
              </a:rPr>
              <a:t>L</a:t>
            </a:r>
            <a:r>
              <a:rPr lang="en-GB" sz="3600" dirty="0" err="1">
                <a:solidFill>
                  <a:srgbClr val="7DE04F"/>
                </a:solidFill>
                <a:effectLst/>
                <a:latin typeface="Chinyen" panose="040B0600000000000000" pitchFamily="82" charset="0"/>
                <a:ea typeface="Calibri" panose="020F0502020204030204" pitchFamily="34" charset="0"/>
                <a:cs typeface="Times New Roman" panose="02020603050405020304" pitchFamily="18" charset="0"/>
              </a:rPr>
              <a:t>o</a:t>
            </a:r>
            <a:r>
              <a:rPr lang="en-GB" sz="3600" dirty="0" err="1">
                <a:solidFill>
                  <a:srgbClr val="6FECE6"/>
                </a:solidFill>
                <a:effectLst/>
                <a:latin typeface="Chinyen" panose="040B0600000000000000" pitchFamily="82" charset="0"/>
                <a:ea typeface="Calibri" panose="020F0502020204030204" pitchFamily="34" charset="0"/>
                <a:cs typeface="Times New Roman" panose="02020603050405020304" pitchFamily="18" charset="0"/>
              </a:rPr>
              <a:t>r</a:t>
            </a:r>
            <a:r>
              <a:rPr lang="en-GB" sz="3600" dirty="0" err="1">
                <a:solidFill>
                  <a:srgbClr val="E7635F"/>
                </a:solidFill>
                <a:effectLst/>
                <a:latin typeface="Chinyen" panose="040B0600000000000000" pitchFamily="82" charset="0"/>
                <a:ea typeface="Calibri" panose="020F0502020204030204" pitchFamily="34" charset="0"/>
                <a:cs typeface="Times New Roman" panose="02020603050405020304" pitchFamily="18" charset="0"/>
              </a:rPr>
              <a:t>i</a:t>
            </a:r>
            <a:r>
              <a:rPr lang="en-GB" sz="3600" dirty="0" err="1">
                <a:solidFill>
                  <a:srgbClr val="C200FB"/>
                </a:solidFill>
                <a:effectLst/>
                <a:latin typeface="Chinyen" panose="040B0600000000000000" pitchFamily="82" charset="0"/>
                <a:ea typeface="Calibri" panose="020F0502020204030204" pitchFamily="34" charset="0"/>
                <a:cs typeface="Times New Roman" panose="02020603050405020304" pitchFamily="18" charset="0"/>
              </a:rPr>
              <a:t>t</a:t>
            </a:r>
            <a:r>
              <a:rPr lang="en-GB" sz="3600" dirty="0" err="1">
                <a:solidFill>
                  <a:srgbClr val="F4A726"/>
                </a:solidFill>
                <a:effectLst/>
                <a:latin typeface="Chinyen" panose="040B0600000000000000" pitchFamily="82" charset="0"/>
                <a:ea typeface="Calibri" panose="020F0502020204030204" pitchFamily="34" charset="0"/>
                <a:cs typeface="Times New Roman" panose="02020603050405020304" pitchFamily="18" charset="0"/>
              </a:rPr>
              <a:t>o</a:t>
            </a:r>
            <a:endParaRPr lang="es-ES" sz="4000" dirty="0">
              <a:solidFill>
                <a:srgbClr val="F4A726"/>
              </a:solidFill>
              <a:effectLst/>
              <a:latin typeface="Calibri" panose="020F0502020204030204" pitchFamily="34" charset="0"/>
              <a:ea typeface="Calibri" panose="020F0502020204030204" pitchFamily="34" charset="0"/>
              <a:cs typeface="Times New Roman" panose="02020603050405020304" pitchFamily="18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2014786600"/>
      </p:ext>
    </p:extLst>
  </p:cSld>
  <p:clrMapOvr>
    <a:masterClrMapping/>
  </p:clrMapOvr>
</p:sld>
</file>

<file path=ppt/slides/slide9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62" name="TextShape 1"/>
          <p:cNvSpPr txBox="1"/>
          <p:nvPr/>
        </p:nvSpPr>
        <p:spPr>
          <a:xfrm>
            <a:off x="838080" y="36504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r>
              <a:rPr lang="fr-FR" sz="4400" b="0" strike="noStrike" spc="-1" dirty="0">
                <a:solidFill>
                  <a:schemeClr val="bg1"/>
                </a:solidFill>
                <a:latin typeface="Corbel"/>
              </a:rPr>
              <a:t>Future </a:t>
            </a:r>
            <a:r>
              <a:rPr lang="fr-FR" sz="4400" b="0" strike="noStrike" spc="-1" dirty="0" err="1">
                <a:solidFill>
                  <a:schemeClr val="bg1"/>
                </a:solidFill>
                <a:latin typeface="Corbel"/>
              </a:rPr>
              <a:t>research</a:t>
            </a:r>
            <a:r>
              <a:rPr lang="fr-FR" sz="4400" b="0" strike="noStrike" spc="-1" dirty="0">
                <a:solidFill>
                  <a:schemeClr val="bg1"/>
                </a:solidFill>
                <a:latin typeface="Corbel"/>
              </a:rPr>
              <a:t> plans</a:t>
            </a:r>
          </a:p>
        </p:txBody>
      </p:sp>
      <p:sp>
        <p:nvSpPr>
          <p:cNvPr id="263" name="TextShape 2"/>
          <p:cNvSpPr txBox="1"/>
          <p:nvPr/>
        </p:nvSpPr>
        <p:spPr>
          <a:xfrm>
            <a:off x="838080" y="1825560"/>
            <a:ext cx="8438400" cy="3859200"/>
          </a:xfrm>
          <a:prstGeom prst="rect">
            <a:avLst/>
          </a:prstGeom>
          <a:noFill/>
          <a:ln>
            <a:noFill/>
          </a:ln>
        </p:spPr>
        <p:txBody>
          <a:bodyPr>
            <a:noAutofit/>
          </a:bodyPr>
          <a:lstStyle/>
          <a:p>
            <a:pPr marL="457200" indent="-457200">
              <a:buFont typeface="Arial" panose="020B0604020202020204" pitchFamily="34" charset="0"/>
              <a:buChar char="•"/>
            </a:pP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Continuing to search for </a:t>
            </a:r>
            <a:r>
              <a:rPr lang="en-US" sz="2800" b="1" strike="noStrike" spc="-1" dirty="0">
                <a:solidFill>
                  <a:srgbClr val="F4A726"/>
                </a:solidFill>
                <a:latin typeface="Avenir Book"/>
              </a:rPr>
              <a:t>efficient</a:t>
            </a: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 and </a:t>
            </a:r>
            <a:r>
              <a:rPr lang="en-US" sz="2800" b="1" strike="noStrike" spc="-1" dirty="0">
                <a:solidFill>
                  <a:srgbClr val="F4A726"/>
                </a:solidFill>
                <a:latin typeface="Avenir Book"/>
              </a:rPr>
              <a:t>simple</a:t>
            </a:r>
            <a:r>
              <a:rPr lang="en-US" sz="2800" b="0" strike="noStrike" spc="-1" dirty="0">
                <a:solidFill>
                  <a:srgbClr val="FFFFFF"/>
                </a:solidFill>
                <a:latin typeface="Avenir Book"/>
              </a:rPr>
              <a:t> NN architectures…</a:t>
            </a:r>
            <a:endParaRPr lang="en-US" sz="2400" b="0" strike="noStrike" spc="-1" dirty="0">
              <a:solidFill>
                <a:srgbClr val="FFFFFF"/>
              </a:solidFill>
              <a:latin typeface="Avenir Book"/>
            </a:endParaRPr>
          </a:p>
        </p:txBody>
      </p:sp>
      <p:pic>
        <p:nvPicPr>
          <p:cNvPr id="5" name="Imagen 4">
            <a:extLst>
              <a:ext uri="{FF2B5EF4-FFF2-40B4-BE49-F238E27FC236}">
                <a16:creationId xmlns:a16="http://schemas.microsoft.com/office/drawing/2014/main" id="{9FBF861B-26D5-4F61-A182-86FAC6DC5C03}"/>
              </a:ext>
            </a:extLst>
          </p:cNvPr>
          <p:cNvPicPr>
            <a:picLocks noChangeAspect="1"/>
          </p:cNvPicPr>
          <p:nvPr/>
        </p:nvPicPr>
        <p:blipFill>
          <a:blip r:embed="rId2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0" y="2888689"/>
            <a:ext cx="12192000" cy="6096000"/>
          </a:xfrm>
          <a:prstGeom prst="rect">
            <a:avLst/>
          </a:prstGeom>
        </p:spPr>
      </p:pic>
      <p:pic>
        <p:nvPicPr>
          <p:cNvPr id="12" name="Imagen 11">
            <a:extLst>
              <a:ext uri="{FF2B5EF4-FFF2-40B4-BE49-F238E27FC236}">
                <a16:creationId xmlns:a16="http://schemas.microsoft.com/office/drawing/2014/main" id="{57EACAE5-C4AD-4FC5-A26A-312CE0CF5605}"/>
              </a:ext>
            </a:extLst>
          </p:cNvPr>
          <p:cNvPicPr>
            <a:picLocks noChangeAspect="1"/>
          </p:cNvPicPr>
          <p:nvPr/>
        </p:nvPicPr>
        <p:blipFill>
          <a:blip r:embed="rId3">
            <a:duotone>
              <a:prstClr val="black"/>
              <a:schemeClr val="accent3">
                <a:tint val="45000"/>
                <a:satMod val="400000"/>
              </a:schemeClr>
            </a:duotone>
          </a:blip>
          <a:stretch>
            <a:fillRect/>
          </a:stretch>
        </p:blipFill>
        <p:spPr>
          <a:xfrm>
            <a:off x="2915521" y="3346257"/>
            <a:ext cx="1255886" cy="952627"/>
          </a:xfrm>
          <a:prstGeom prst="rect">
            <a:avLst/>
          </a:prstGeom>
        </p:spPr>
      </p:pic>
      <p:pic>
        <p:nvPicPr>
          <p:cNvPr id="14" name="Imagen 13">
            <a:extLst>
              <a:ext uri="{FF2B5EF4-FFF2-40B4-BE49-F238E27FC236}">
                <a16:creationId xmlns:a16="http://schemas.microsoft.com/office/drawing/2014/main" id="{1E7B728E-8421-4921-8733-88FB06515EB5}"/>
              </a:ext>
            </a:extLst>
          </p:cNvPr>
          <p:cNvPicPr>
            <a:picLocks noChangeAspect="1"/>
          </p:cNvPicPr>
          <p:nvPr/>
        </p:nvPicPr>
        <p:blipFill>
          <a:blip r:embed="rId4">
            <a:duotone>
              <a:prstClr val="black"/>
              <a:schemeClr val="accent3">
                <a:tint val="45000"/>
                <a:satMod val="400000"/>
              </a:schemeClr>
            </a:duotone>
          </a:blip>
          <a:stretch>
            <a:fillRect/>
          </a:stretch>
        </p:blipFill>
        <p:spPr>
          <a:xfrm>
            <a:off x="8830492" y="3838460"/>
            <a:ext cx="1903488" cy="1443852"/>
          </a:xfrm>
          <a:prstGeom prst="rect">
            <a:avLst/>
          </a:prstGeom>
        </p:spPr>
      </p:pic>
      <p:pic>
        <p:nvPicPr>
          <p:cNvPr id="16" name="Imagen 15">
            <a:extLst>
              <a:ext uri="{FF2B5EF4-FFF2-40B4-BE49-F238E27FC236}">
                <a16:creationId xmlns:a16="http://schemas.microsoft.com/office/drawing/2014/main" id="{BF5898B4-81B8-4D6F-AC58-EFCC5B35B953}"/>
              </a:ext>
            </a:extLst>
          </p:cNvPr>
          <p:cNvPicPr>
            <a:picLocks noChangeAspect="1"/>
          </p:cNvPicPr>
          <p:nvPr/>
        </p:nvPicPr>
        <p:blipFill>
          <a:blip r:embed="rId5">
            <a:duotone>
              <a:prstClr val="black"/>
              <a:schemeClr val="accent3">
                <a:tint val="45000"/>
                <a:satMod val="400000"/>
              </a:schemeClr>
            </a:duotone>
          </a:blip>
          <a:stretch>
            <a:fillRect/>
          </a:stretch>
        </p:blipFill>
        <p:spPr>
          <a:xfrm>
            <a:off x="4616210" y="3429000"/>
            <a:ext cx="3466531" cy="2629467"/>
          </a:xfrm>
          <a:prstGeom prst="rect">
            <a:avLst/>
          </a:prstGeom>
        </p:spPr>
      </p:pic>
      <p:sp>
        <p:nvSpPr>
          <p:cNvPr id="22" name="CuadroTexto 21">
            <a:extLst>
              <a:ext uri="{FF2B5EF4-FFF2-40B4-BE49-F238E27FC236}">
                <a16:creationId xmlns:a16="http://schemas.microsoft.com/office/drawing/2014/main" id="{4277DDF2-4CBE-4ECC-8C08-3881A73416C8}"/>
              </a:ext>
            </a:extLst>
          </p:cNvPr>
          <p:cNvSpPr txBox="1"/>
          <p:nvPr/>
        </p:nvSpPr>
        <p:spPr>
          <a:xfrm>
            <a:off x="529891" y="4374401"/>
            <a:ext cx="1856258" cy="400110"/>
          </a:xfrm>
          <a:prstGeom prst="rect">
            <a:avLst/>
          </a:prstGeom>
          <a:noFill/>
        </p:spPr>
        <p:txBody>
          <a:bodyPr wrap="square" rtlCol="0">
            <a:spAutoFit/>
          </a:bodyPr>
          <a:lstStyle/>
          <a:p>
            <a:pPr algn="ctr"/>
            <a:r>
              <a:rPr lang="en-US" sz="2000" dirty="0" err="1">
                <a:ln>
                  <a:solidFill>
                    <a:schemeClr val="tx1"/>
                  </a:solidFill>
                </a:ln>
                <a:solidFill>
                  <a:schemeClr val="bg1"/>
                </a:solidFill>
                <a:latin typeface="Impact" panose="020B0806030902050204" pitchFamily="34" charset="0"/>
              </a:rPr>
              <a:t>DensEMANN</a:t>
            </a:r>
            <a:endParaRPr lang="en-US" sz="2400" dirty="0">
              <a:ln>
                <a:solidFill>
                  <a:schemeClr val="tx1"/>
                </a:solidFill>
              </a:ln>
              <a:solidFill>
                <a:schemeClr val="bg1"/>
              </a:solidFill>
              <a:latin typeface="Impact" panose="020B0806030902050204" pitchFamily="34" charset="0"/>
            </a:endParaRPr>
          </a:p>
        </p:txBody>
      </p:sp>
    </p:spTree>
    <p:extLst>
      <p:ext uri="{BB962C8B-B14F-4D97-AF65-F5344CB8AC3E}">
        <p14:creationId xmlns:p14="http://schemas.microsoft.com/office/powerpoint/2010/main" val="175615738"/>
      </p:ext>
    </p:extLst>
  </p:cSld>
  <p:clrMapOvr>
    <a:masterClrMapping/>
  </p:clrMapOvr>
  <p:timing>
    <p:tnLst>
      <p:par>
        <p:cTn id="1" dur="indefinite" restart="never" nodeType="tmRoot">
          <p:childTnLst>
            <p:seq concurrent="1" nextAc="seek">
              <p:cTn id="2" dur="indefinite" nodeType="mainSeq">
                <p:childTnLst>
                  <p:par>
                    <p:cTn id="3" fill="hold">
                      <p:stCondLst>
                        <p:cond delay="indefinite"/>
                        <p:cond evt="onBegin" delay="0">
                          <p:tn val="2"/>
                        </p:cond>
                      </p:stCondLst>
                      <p:childTnLst>
                        <p:par>
                          <p:cTn id="4" fill="hold">
                            <p:stCondLst>
                              <p:cond delay="0"/>
                            </p:stCondLst>
                            <p:childTnLst>
                              <p:par>
                                <p:cTn id="5" presetID="10" presetClass="entr" presetSubtype="0" fill="hold" nodeType="with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6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6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7" dur="500"/>
                                        <p:tgtEl>
                                          <p:spTgt spid="16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8" fill="hold">
                            <p:stCondLst>
                              <p:cond delay="500"/>
                            </p:stCondLst>
                            <p:childTnLst>
                              <p:par>
                                <p:cTn id="9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0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4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1" dur="500"/>
                                        <p:tgtEl>
                                          <p:spTgt spid="14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  <p:par>
                          <p:cTn id="12" fill="hold">
                            <p:stCondLst>
                              <p:cond delay="1000"/>
                            </p:stCondLst>
                            <p:childTnLst>
                              <p:par>
                                <p:cTn id="13" presetID="10" presetClass="entr" presetSubtype="0" fill="hold" nodeType="afterEffect">
                                  <p:stCondLst>
                                    <p:cond delay="0"/>
                                  </p:stCondLst>
                                  <p:childTnLst>
                                    <p:set>
                                      <p:cBhvr>
                                        <p:cTn id="14" dur="1" fill="hold">
                                          <p:stCondLst>
                                            <p:cond delay="0"/>
                                          </p:stCondLst>
                                        </p:cTn>
                                        <p:tgtEl>
                                          <p:spTgt spid="12"/>
                                        </p:tgtEl>
                                        <p:attrNameLst>
                                          <p:attrName>style.visibility</p:attrName>
                                        </p:attrNameLst>
                                      </p:cBhvr>
                                      <p:to>
                                        <p:strVal val="visible"/>
                                      </p:to>
                                    </p:set>
                                    <p:animEffect transition="in" filter="fade">
                                      <p:cBhvr>
                                        <p:cTn id="15" dur="500"/>
                                        <p:tgtEl>
                                          <p:spTgt spid="12"/>
                                        </p:tgtEl>
                                      </p:cBhvr>
                                    </p:animEffect>
                                  </p:childTnLst>
                                </p:cTn>
                              </p:par>
                            </p:childTnLst>
                          </p:cTn>
                        </p:par>
                      </p:childTnLst>
                    </p:cTn>
                  </p:par>
                </p:childTnLst>
              </p:cTn>
              <p:prevCondLst>
                <p:cond evt="onPrev" delay="0">
                  <p:tgtEl>
                    <p:sldTgt/>
                  </p:tgtEl>
                </p:cond>
              </p:prevCondLst>
              <p:nextCondLst>
                <p:cond evt="onNext" delay="0">
                  <p:tgtEl>
                    <p:sldTgt/>
                  </p:tgtEl>
                </p:cond>
              </p:nextCondLst>
            </p:seq>
          </p:childTnLst>
        </p:cTn>
      </p:par>
    </p:tnLst>
  </p:timing>
</p:sld>
</file>

<file path=ppt/slides/slide10.xml><?xml version="1.0" encoding="utf-8"?>
<p:sld xmlns:a="http://schemas.openxmlformats.org/drawingml/2006/main" xmlns:r="http://schemas.openxmlformats.org/officeDocument/2006/relationships" xmlns:p="http://schemas.openxmlformats.org/presentationml/2006/main">
  <p:cSld>
    <p:spTree>
      <p:nvGrpSpPr>
        <p:cNvPr id="1" name=""/>
        <p:cNvGrpSpPr/>
        <p:nvPr/>
      </p:nvGrpSpPr>
      <p:grpSpPr>
        <a:xfrm>
          <a:off x="0" y="0"/>
          <a:ext cx="0" cy="0"/>
          <a:chOff x="0" y="0"/>
          <a:chExt cx="0" cy="0"/>
        </a:xfrm>
      </p:grpSpPr>
      <p:sp>
        <p:nvSpPr>
          <p:cNvPr id="259" name="TextShape 1"/>
          <p:cNvSpPr txBox="1"/>
          <p:nvPr/>
        </p:nvSpPr>
        <p:spPr>
          <a:xfrm>
            <a:off x="1523880" y="3766680"/>
            <a:ext cx="9143640" cy="1655280"/>
          </a:xfrm>
          <a:prstGeom prst="rect">
            <a:avLst/>
          </a:prstGeom>
          <a:noFill/>
          <a:ln>
            <a:noFill/>
          </a:ln>
        </p:spPr>
        <p:txBody>
          <a:bodyPr>
            <a:noAutofit/>
          </a:bodyPr>
          <a:lstStyle/>
          <a:p>
            <a:pPr algn="ctr"/>
            <a:r>
              <a:rPr lang="it-IT" sz="3200" b="0" strike="noStrike" spc="-1" dirty="0">
                <a:solidFill>
                  <a:schemeClr val="bg1"/>
                </a:solidFill>
                <a:latin typeface="Corbel" panose="020B0503020204020204" pitchFamily="34" charset="0"/>
              </a:rPr>
              <a:t>Antonio García-Díaz, 2021</a:t>
            </a:r>
          </a:p>
        </p:txBody>
      </p:sp>
      <p:sp>
        <p:nvSpPr>
          <p:cNvPr id="260" name="TextShape 2"/>
          <p:cNvSpPr txBox="1"/>
          <p:nvPr/>
        </p:nvSpPr>
        <p:spPr>
          <a:xfrm>
            <a:off x="896040" y="2055960"/>
            <a:ext cx="10515240" cy="1325160"/>
          </a:xfrm>
          <a:prstGeom prst="rect">
            <a:avLst/>
          </a:prstGeom>
          <a:noFill/>
          <a:ln>
            <a:noFill/>
          </a:ln>
        </p:spPr>
        <p:txBody>
          <a:bodyPr anchor="ctr">
            <a:noAutofit/>
          </a:bodyPr>
          <a:lstStyle/>
          <a:p>
            <a:pPr algn="ctr"/>
            <a:r>
              <a:rPr lang="en-US" sz="6000" b="0" strike="noStrike" spc="-1" dirty="0">
                <a:solidFill>
                  <a:schemeClr val="bg1"/>
                </a:solidFill>
                <a:latin typeface="Corbel"/>
              </a:rPr>
              <a:t>Thank you for your attention!</a:t>
            </a:r>
            <a:endParaRPr lang="fr-FR" sz="6000" b="0" strike="noStrike" spc="-1" dirty="0">
              <a:solidFill>
                <a:schemeClr val="bg1"/>
              </a:solidFill>
              <a:latin typeface="Corbel"/>
            </a:endParaRPr>
          </a:p>
        </p:txBody>
      </p:sp>
      <p:sp>
        <p:nvSpPr>
          <p:cNvPr id="261" name="CustomShape 3"/>
          <p:cNvSpPr/>
          <p:nvPr/>
        </p:nvSpPr>
        <p:spPr>
          <a:xfrm>
            <a:off x="298080" y="5627160"/>
            <a:ext cx="11711160" cy="623880"/>
          </a:xfrm>
          <a:prstGeom prst="rect">
            <a:avLst/>
          </a:prstGeom>
          <a:noFill/>
          <a:ln>
            <a:noFill/>
          </a:ln>
        </p:spPr>
        <p:style>
          <a:lnRef idx="0">
            <a:scrgbClr r="0" g="0" b="0"/>
          </a:lnRef>
          <a:fillRef idx="0">
            <a:scrgbClr r="0" g="0" b="0"/>
          </a:fillRef>
          <a:effectRef idx="0">
            <a:scrgbClr r="0" g="0" b="0"/>
          </a:effectRef>
          <a:fontRef idx="minor"/>
        </p:style>
        <p:txBody>
          <a:bodyPr>
            <a:normAutofit fontScale="94500"/>
          </a:bodyPr>
          <a:lstStyle/>
          <a:p>
            <a:pPr algn="ctr">
              <a:lnSpc>
                <a:spcPct val="100000"/>
              </a:lnSpc>
              <a:tabLst>
                <a:tab pos="0" algn="l"/>
              </a:tabLst>
            </a:pPr>
            <a:r>
              <a:rPr lang="fr-BE" sz="1600" b="0" strike="noStrike" spc="-1" dirty="0">
                <a:solidFill>
                  <a:srgbClr val="FFFFFF"/>
                </a:solidFill>
                <a:latin typeface="Corbel"/>
              </a:rPr>
              <a:t>[FR] Soutenu par le Service public de Wallonie - Recherche (Convention de recherche n° 2010235 « ARIAC BY DIGITALWALLONIA4.AI »).</a:t>
            </a:r>
            <a:endParaRPr lang="it-IT" sz="1600" b="0" strike="noStrike" spc="-1" dirty="0">
              <a:latin typeface="Arial"/>
            </a:endParaRPr>
          </a:p>
          <a:p>
            <a:pPr algn="ctr">
              <a:lnSpc>
                <a:spcPct val="100000"/>
              </a:lnSpc>
              <a:tabLst>
                <a:tab pos="0" algn="l"/>
              </a:tabLst>
            </a:pPr>
            <a:r>
              <a:rPr lang="fr-BE" sz="1600" b="0" strike="noStrike" spc="-1" dirty="0">
                <a:solidFill>
                  <a:srgbClr val="FFFFFF"/>
                </a:solidFill>
                <a:latin typeface="Corbel"/>
              </a:rPr>
              <a:t>[EN] </a:t>
            </a:r>
            <a:r>
              <a:rPr lang="fr-BE" sz="1600" b="0" strike="noStrike" spc="-1" dirty="0" err="1">
                <a:solidFill>
                  <a:srgbClr val="FFFFFF"/>
                </a:solidFill>
                <a:latin typeface="Corbel"/>
              </a:rPr>
              <a:t>Supported</a:t>
            </a:r>
            <a:r>
              <a:rPr lang="fr-BE" sz="1600" b="0" strike="noStrike" spc="-1" dirty="0">
                <a:solidFill>
                  <a:srgbClr val="FFFFFF"/>
                </a:solidFill>
                <a:latin typeface="Corbel"/>
              </a:rPr>
              <a:t> by Service public de Wallonie – Recherche </a:t>
            </a:r>
            <a:r>
              <a:rPr lang="fr-BE" sz="1600" b="0" strike="noStrike" spc="-1" dirty="0" err="1">
                <a:solidFill>
                  <a:srgbClr val="FFFFFF"/>
                </a:solidFill>
                <a:latin typeface="Corbel"/>
              </a:rPr>
              <a:t>under</a:t>
            </a:r>
            <a:r>
              <a:rPr lang="fr-BE" sz="1600" b="0" strike="noStrike" spc="-1" dirty="0">
                <a:solidFill>
                  <a:srgbClr val="FFFFFF"/>
                </a:solidFill>
                <a:latin typeface="Corbel"/>
              </a:rPr>
              <a:t> </a:t>
            </a:r>
            <a:r>
              <a:rPr lang="fr-BE" sz="1600" b="0" strike="noStrike" spc="-1" dirty="0" err="1">
                <a:solidFill>
                  <a:srgbClr val="FFFFFF"/>
                </a:solidFill>
                <a:latin typeface="Corbel"/>
              </a:rPr>
              <a:t>grant</a:t>
            </a:r>
            <a:r>
              <a:rPr lang="fr-BE" sz="1600" b="0" strike="noStrike" spc="-1" dirty="0">
                <a:solidFill>
                  <a:srgbClr val="FFFFFF"/>
                </a:solidFill>
                <a:latin typeface="Corbel"/>
              </a:rPr>
              <a:t> n°2010235 « ARIAC BY DIGITALWALLONIA4.AI »</a:t>
            </a:r>
            <a:endParaRPr lang="it-IT" sz="1600" b="0" strike="noStrike" spc="-1" dirty="0">
              <a:latin typeface="Arial"/>
            </a:endParaRPr>
          </a:p>
          <a:p>
            <a:pPr algn="ctr">
              <a:lnSpc>
                <a:spcPct val="90000"/>
              </a:lnSpc>
              <a:spcBef>
                <a:spcPts val="1001"/>
              </a:spcBef>
              <a:tabLst>
                <a:tab pos="0" algn="l"/>
              </a:tabLst>
            </a:pPr>
            <a:endParaRPr lang="it-IT" sz="1600" b="0" strike="noStrike" spc="-1" dirty="0">
              <a:latin typeface="Arial"/>
            </a:endParaRPr>
          </a:p>
        </p:txBody>
      </p:sp>
      <p:pic>
        <p:nvPicPr>
          <p:cNvPr id="9" name="Imagen 8">
            <a:extLst>
              <a:ext uri="{FF2B5EF4-FFF2-40B4-BE49-F238E27FC236}">
                <a16:creationId xmlns:a16="http://schemas.microsoft.com/office/drawing/2014/main" id="{AB5BE130-0EC3-48CC-8D93-DC4D1CB94799}"/>
              </a:ext>
            </a:extLst>
          </p:cNvPr>
          <p:cNvPicPr>
            <a:picLocks noChangeAspect="1"/>
          </p:cNvPicPr>
          <p:nvPr/>
        </p:nvPicPr>
        <p:blipFill>
          <a:blip r:embed="rId2"/>
          <a:stretch>
            <a:fillRect/>
          </a:stretch>
        </p:blipFill>
        <p:spPr>
          <a:xfrm>
            <a:off x="8160359" y="142196"/>
            <a:ext cx="929528" cy="929528"/>
          </a:xfrm>
          <a:prstGeom prst="rect">
            <a:avLst/>
          </a:prstGeom>
        </p:spPr>
      </p:pic>
      <p:pic>
        <p:nvPicPr>
          <p:cNvPr id="10" name="Imagen 9">
            <a:extLst>
              <a:ext uri="{FF2B5EF4-FFF2-40B4-BE49-F238E27FC236}">
                <a16:creationId xmlns:a16="http://schemas.microsoft.com/office/drawing/2014/main" id="{E50ED264-22F1-4D1F-A63B-4CBAD07215E1}"/>
              </a:ext>
            </a:extLst>
          </p:cNvPr>
          <p:cNvPicPr>
            <a:picLocks noChangeAspect="1"/>
          </p:cNvPicPr>
          <p:nvPr/>
        </p:nvPicPr>
        <p:blipFill>
          <a:blip r:embed="rId3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9182144" y="142196"/>
            <a:ext cx="1689933" cy="933450"/>
          </a:xfrm>
          <a:prstGeom prst="rect">
            <a:avLst/>
          </a:prstGeom>
        </p:spPr>
      </p:pic>
      <p:pic>
        <p:nvPicPr>
          <p:cNvPr id="12" name="Imagen 11">
            <a:extLst>
              <a:ext uri="{FF2B5EF4-FFF2-40B4-BE49-F238E27FC236}">
                <a16:creationId xmlns:a16="http://schemas.microsoft.com/office/drawing/2014/main" id="{ADEEDFC7-0481-4194-A593-C2312686F2AB}"/>
              </a:ext>
            </a:extLst>
          </p:cNvPr>
          <p:cNvPicPr>
            <a:picLocks noChangeAspect="1"/>
          </p:cNvPicPr>
          <p:nvPr/>
        </p:nvPicPr>
        <p:blipFill>
          <a:blip r:embed="rId4">
            <a:extLst>
              <a:ext uri="{28A0092B-C50C-407E-A947-70E740481C1C}">
                <a14:useLocalDpi xmlns:a14="http://schemas.microsoft.com/office/drawing/2010/main" val="0"/>
              </a:ext>
            </a:extLst>
          </a:blip>
          <a:stretch>
            <a:fillRect/>
          </a:stretch>
        </p:blipFill>
        <p:spPr>
          <a:xfrm>
            <a:off x="10964334" y="142196"/>
            <a:ext cx="1044906" cy="940265"/>
          </a:xfrm>
          <a:prstGeom prst="rect">
            <a:avLst/>
          </a:prstGeom>
        </p:spPr>
      </p:pic>
    </p:spTree>
    <p:extLst>
      <p:ext uri="{BB962C8B-B14F-4D97-AF65-F5344CB8AC3E}">
        <p14:creationId xmlns:p14="http://schemas.microsoft.com/office/powerpoint/2010/main" val="1859426611"/>
      </p:ext>
    </p:extLst>
  </p:cSld>
  <p:clrMapOvr>
    <a:masterClrMapping/>
  </p:clrMapOvr>
</p:sld>
</file>

<file path=ppt/theme/theme1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54551"/>
      </a:dk2>
      <a:lt2>
        <a:srgbClr val="D8D9DC"/>
      </a:lt2>
      <a:accent1>
        <a:srgbClr val="E32D91"/>
      </a:accent1>
      <a:accent2>
        <a:srgbClr val="C830CC"/>
      </a:accent2>
      <a:accent3>
        <a:srgbClr val="4EA6DC"/>
      </a:accent3>
      <a:accent4>
        <a:srgbClr val="4775E7"/>
      </a:accent4>
      <a:accent5>
        <a:srgbClr val="8971E1"/>
      </a:accent5>
      <a:accent6>
        <a:srgbClr val="D54773"/>
      </a:accent6>
      <a:hlink>
        <a:srgbClr val="002060"/>
      </a:hlink>
      <a:folHlink>
        <a:srgbClr val="8C8C8C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ppt/theme/theme2.xml><?xml version="1.0" encoding="utf-8"?>
<a:theme xmlns:a="http://schemas.openxmlformats.org/drawingml/2006/main" name="Office Theme">
  <a:themeElements>
    <a:clrScheme name="Office">
      <a:dk1>
        <a:sysClr val="windowText" lastClr="000000"/>
      </a:dk1>
      <a:lt1>
        <a:sysClr val="window" lastClr="FFFFFF"/>
      </a:lt1>
      <a:dk2>
        <a:srgbClr val="454551"/>
      </a:dk2>
      <a:lt2>
        <a:srgbClr val="D8D9DC"/>
      </a:lt2>
      <a:accent1>
        <a:srgbClr val="E32D91"/>
      </a:accent1>
      <a:accent2>
        <a:srgbClr val="C830CC"/>
      </a:accent2>
      <a:accent3>
        <a:srgbClr val="4EA6DC"/>
      </a:accent3>
      <a:accent4>
        <a:srgbClr val="4775E7"/>
      </a:accent4>
      <a:accent5>
        <a:srgbClr val="8971E1"/>
      </a:accent5>
      <a:accent6>
        <a:srgbClr val="D54773"/>
      </a:accent6>
      <a:hlink>
        <a:srgbClr val="002060"/>
      </a:hlink>
      <a:folHlink>
        <a:srgbClr val="8C8C8C"/>
      </a:folHlink>
    </a:clrScheme>
    <a:fontScheme name="Office">
      <a:majorFont>
        <a:latin typeface="Arial"/>
        <a:ea typeface="DejaVu Sans"/>
        <a:cs typeface="DejaVu Sans"/>
      </a:majorFont>
      <a:minorFont>
        <a:latin typeface="Arial"/>
        <a:ea typeface="DejaVu Sans"/>
        <a:cs typeface="DejaVu Sans"/>
      </a:minorFont>
    </a:fontScheme>
    <a:fmtScheme name="Office">
      <a:fillStyleLst>
        <a:solidFill>
          <a:schemeClr val="phClr"/>
        </a:solidFill>
        <a:gradFill rotWithShape="1">
          <a:gsLst>
            <a:gs pos="0">
              <a:schemeClr val="phClr">
                <a:tint val="50000"/>
                <a:satMod val="300000"/>
              </a:schemeClr>
            </a:gs>
            <a:gs pos="35000">
              <a:schemeClr val="phClr">
                <a:tint val="37000"/>
                <a:satMod val="300000"/>
              </a:schemeClr>
            </a:gs>
            <a:gs pos="100000">
              <a:schemeClr val="phClr">
                <a:tint val="15000"/>
                <a:satMod val="350000"/>
              </a:schemeClr>
            </a:gs>
          </a:gsLst>
          <a:lin ang="16200000" scaled="1"/>
        </a:gradFill>
        <a:gradFill rotWithShape="1">
          <a:gsLst>
            <a:gs pos="0">
              <a:schemeClr val="phClr">
                <a:shade val="51000"/>
                <a:satMod val="130000"/>
              </a:schemeClr>
            </a:gs>
            <a:gs pos="80000">
              <a:schemeClr val="phClr">
                <a:shade val="93000"/>
                <a:satMod val="130000"/>
              </a:schemeClr>
            </a:gs>
            <a:gs pos="100000">
              <a:schemeClr val="phClr">
                <a:shade val="94000"/>
                <a:satMod val="135000"/>
              </a:schemeClr>
            </a:gs>
          </a:gsLst>
          <a:lin ang="16200000" scaled="0"/>
        </a:gradFill>
      </a:fillStyleLst>
      <a:lnStyleLst>
        <a:ln w="9525" cap="flat" cmpd="sng" algn="ctr">
          <a:solidFill>
            <a:schemeClr val="phClr">
              <a:shade val="95000"/>
              <a:satMod val="105000"/>
            </a:schemeClr>
          </a:solidFill>
          <a:prstDash val="solid"/>
          <a:miter/>
        </a:ln>
        <a:ln w="25400" cap="flat" cmpd="sng" algn="ctr">
          <a:solidFill>
            <a:schemeClr val="phClr"/>
          </a:solidFill>
          <a:prstDash val="solid"/>
          <a:miter/>
        </a:ln>
        <a:ln w="38100" cap="flat" cmpd="sng" algn="ctr">
          <a:solidFill>
            <a:schemeClr val="phClr"/>
          </a:solidFill>
          <a:prstDash val="solid"/>
          <a:miter/>
        </a:ln>
      </a:lnStyleLst>
      <a:effectStyleLst>
        <a:effectStyle>
          <a:effectLst>
            <a:outerShdw blurRad="40000" dist="20000" dir="5400000" rotWithShape="0">
              <a:srgbClr val="000000">
                <a:alpha val="38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</a:effectStyle>
        <a:effectStyle>
          <a:effectLst>
            <a:outerShdw blurRad="40000" dist="23000" dir="5400000" rotWithShape="0">
              <a:srgbClr val="000000">
                <a:alpha val="35000"/>
              </a:srgbClr>
            </a:outerShdw>
          </a:effectLst>
          <a:scene3d>
            <a:camera prst="orthographicFront">
              <a:rot lat="0" lon="0" rev="0"/>
            </a:camera>
            <a:lightRig rig="threePt" dir="t">
              <a:rot lat="0" lon="0" rev="1200000"/>
            </a:lightRig>
          </a:scene3d>
          <a:sp3d>
            <a:bevelT w="63500" h="25400"/>
          </a:sp3d>
        </a:effectStyle>
      </a:effectStyleLst>
      <a:bgFillStyleLst>
        <a:solidFill>
          <a:schemeClr val="phClr"/>
        </a:solidFill>
        <a:gradFill rotWithShape="1">
          <a:gsLst>
            <a:gs pos="0">
              <a:schemeClr val="phClr">
                <a:tint val="40000"/>
                <a:satMod val="350000"/>
              </a:schemeClr>
            </a:gs>
            <a:gs pos="40000">
              <a:schemeClr val="phClr">
                <a:tint val="45000"/>
                <a:shade val="99000"/>
                <a:satMod val="350000"/>
              </a:schemeClr>
            </a:gs>
            <a:gs pos="100000">
              <a:schemeClr val="phClr">
                <a:shade val="20000"/>
                <a:satMod val="255000"/>
              </a:schemeClr>
            </a:gs>
          </a:gsLst>
          <a:path path="circle">
            <a:fillToRect l="50000" t="-80000" r="50000" b="180000"/>
          </a:path>
        </a:gradFill>
        <a:gradFill rotWithShape="1">
          <a:gsLst>
            <a:gs pos="0">
              <a:schemeClr val="phClr">
                <a:tint val="80000"/>
                <a:satMod val="300000"/>
              </a:schemeClr>
            </a:gs>
            <a:gs pos="100000">
              <a:schemeClr val="phClr">
                <a:shade val="30000"/>
                <a:satMod val="200000"/>
              </a:schemeClr>
            </a:gs>
          </a:gsLst>
          <a:path path="circle">
            <a:fillToRect l="50000" t="50000" r="50000" b="50000"/>
          </a:path>
        </a:gradFill>
      </a:bgFillStyleLst>
    </a:fmtScheme>
  </a:themeElements>
  <a:objectDefaults/>
  <a:extraClrSchemeLst/>
</a:theme>
</file>

<file path=docProps/app.xml><?xml version="1.0" encoding="utf-8"?>
<Properties xmlns="http://schemas.openxmlformats.org/officeDocument/2006/extended-properties" xmlns:vt="http://schemas.openxmlformats.org/officeDocument/2006/docPropsVTypes">
  <Template/>
  <TotalTime>1076</TotalTime>
  <Words>588</Words>
  <Application>Microsoft Office PowerPoint</Application>
  <PresentationFormat>Panorámica</PresentationFormat>
  <Paragraphs>66</Paragraphs>
  <Slides>10</Slides>
  <Notes>0</Notes>
  <HiddenSlides>0</HiddenSlides>
  <MMClips>0</MMClips>
  <ScaleCrop>false</ScaleCrop>
  <HeadingPairs>
    <vt:vector size="6" baseType="variant">
      <vt:variant>
        <vt:lpstr>Fuentes usadas</vt:lpstr>
      </vt:variant>
      <vt:variant>
        <vt:i4>9</vt:i4>
      </vt:variant>
      <vt:variant>
        <vt:lpstr>Tema</vt:lpstr>
      </vt:variant>
      <vt:variant>
        <vt:i4>2</vt:i4>
      </vt:variant>
      <vt:variant>
        <vt:lpstr>Títulos de diapositiva</vt:lpstr>
      </vt:variant>
      <vt:variant>
        <vt:i4>10</vt:i4>
      </vt:variant>
    </vt:vector>
  </HeadingPairs>
  <TitlesOfParts>
    <vt:vector size="21" baseType="lpstr">
      <vt:lpstr>Arial</vt:lpstr>
      <vt:lpstr>Avenir Book</vt:lpstr>
      <vt:lpstr>Calibri</vt:lpstr>
      <vt:lpstr>Chinyen</vt:lpstr>
      <vt:lpstr>Corbel</vt:lpstr>
      <vt:lpstr>Impact</vt:lpstr>
      <vt:lpstr>Martina</vt:lpstr>
      <vt:lpstr>Symbol</vt:lpstr>
      <vt:lpstr>Wingdings</vt:lpstr>
      <vt:lpstr>Office Theme</vt:lpstr>
      <vt:lpstr>Office Theme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  <vt:lpstr>Presentación de PowerPoint</vt:lpstr>
    </vt:vector>
  </TitlesOfParts>
  <LinksUpToDate>false</LinksUpToDate>
  <SharedDoc>false</SharedDoc>
  <HyperlinksChanged>false</HyperlinksChanged>
  <AppVersion>16.0000</AppVersion>
</Properties>
</file>

<file path=docProps/core.xml><?xml version="1.0" encoding="utf-8"?>
<cp:coreProperties xmlns:cp="http://schemas.openxmlformats.org/package/2006/metadata/core-properties" xmlns:dc="http://purl.org/dc/elements/1.1/" xmlns:dcterms="http://purl.org/dc/terms/" xmlns:dcmitype="http://purl.org/dc/dcmitype/" xmlns:xsi="http://www.w3.org/2001/XMLSchema-instance">
  <dc:title>Présentation PowerPoint</dc:title>
  <dc:subject/>
  <dc:creator>Justine Meudenaer</dc:creator>
  <dc:description/>
  <cp:lastModifiedBy>Antonio García Díaz</cp:lastModifiedBy>
  <cp:revision>77</cp:revision>
  <dcterms:created xsi:type="dcterms:W3CDTF">2021-04-23T07:21:57Z</dcterms:created>
  <dcterms:modified xsi:type="dcterms:W3CDTF">2021-11-02T21:07:19Z</dcterms:modified>
  <dc:language>it-IT</dc:language>
</cp:coreProperties>
</file>

<file path=docProps/custom.xml><?xml version="1.0" encoding="utf-8"?>
<Properties xmlns="http://schemas.openxmlformats.org/officeDocument/2006/custom-properties" xmlns:vt="http://schemas.openxmlformats.org/officeDocument/2006/docPropsVTypes">
  <property fmtid="{D5CDD505-2E9C-101B-9397-08002B2CF9AE}" pid="2" name="AppVersion">
    <vt:lpwstr>15.0000</vt:lpwstr>
  </property>
  <property fmtid="{D5CDD505-2E9C-101B-9397-08002B2CF9AE}" pid="3" name="ContentTypeId">
    <vt:lpwstr>0x010100F01D80ADF37ADF44973542380C3C41E4</vt:lpwstr>
  </property>
  <property fmtid="{D5CDD505-2E9C-101B-9397-08002B2CF9AE}" pid="4" name="HiddenSlides">
    <vt:i4>0</vt:i4>
  </property>
  <property fmtid="{D5CDD505-2E9C-101B-9397-08002B2CF9AE}" pid="5" name="HyperlinksChanged">
    <vt:bool>false</vt:bool>
  </property>
  <property fmtid="{D5CDD505-2E9C-101B-9397-08002B2CF9AE}" pid="6" name="LinksUpToDate">
    <vt:bool>false</vt:bool>
  </property>
  <property fmtid="{D5CDD505-2E9C-101B-9397-08002B2CF9AE}" pid="7" name="MMClips">
    <vt:i4>0</vt:i4>
  </property>
  <property fmtid="{D5CDD505-2E9C-101B-9397-08002B2CF9AE}" pid="8" name="Notes">
    <vt:i4>0</vt:i4>
  </property>
  <property fmtid="{D5CDD505-2E9C-101B-9397-08002B2CF9AE}" pid="9" name="PresentationFormat">
    <vt:lpwstr>Widescreen</vt:lpwstr>
  </property>
  <property fmtid="{D5CDD505-2E9C-101B-9397-08002B2CF9AE}" pid="10" name="ScaleCrop">
    <vt:bool>false</vt:bool>
  </property>
  <property fmtid="{D5CDD505-2E9C-101B-9397-08002B2CF9AE}" pid="11" name="ShareDoc">
    <vt:bool>false</vt:bool>
  </property>
  <property fmtid="{D5CDD505-2E9C-101B-9397-08002B2CF9AE}" pid="12" name="Slides">
    <vt:i4>6</vt:i4>
  </property>
</Properties>
</file>