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9"/>
    <a:srgbClr val="ED7D3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012" y="-7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0346-BC8D-42F2-8BA4-22F2030264F4}" type="datetimeFigureOut">
              <a:rPr lang="fr-BE" smtClean="0"/>
              <a:t>29-10-21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4996-CB66-42B9-BBAB-95FF3C111F5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260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presentation</a:t>
            </a:r>
            <a:r>
              <a:rPr lang="fr-BE" dirty="0"/>
              <a:t>, </a:t>
            </a:r>
            <a:r>
              <a:rPr lang="fr-BE" dirty="0" err="1"/>
              <a:t>I’d</a:t>
            </a:r>
            <a:r>
              <a:rPr lang="fr-BE" dirty="0"/>
              <a:t> like to talk a bit about the « </a:t>
            </a:r>
            <a:r>
              <a:rPr lang="fr-BE" dirty="0" err="1"/>
              <a:t>ground</a:t>
            </a:r>
            <a:r>
              <a:rPr lang="fr-BE" dirty="0"/>
              <a:t> </a:t>
            </a:r>
            <a:r>
              <a:rPr lang="fr-BE" dirty="0" err="1"/>
              <a:t>truth</a:t>
            </a:r>
            <a:r>
              <a:rPr lang="fr-BE" dirty="0"/>
              <a:t> »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use to train and test </a:t>
            </a:r>
            <a:r>
              <a:rPr lang="fr-BE" dirty="0" err="1"/>
              <a:t>deep</a:t>
            </a:r>
            <a:r>
              <a:rPr lang="fr-BE" dirty="0"/>
              <a:t> </a:t>
            </a:r>
            <a:r>
              <a:rPr lang="fr-BE" dirty="0" err="1"/>
              <a:t>learning</a:t>
            </a:r>
            <a:r>
              <a:rPr lang="fr-BE" dirty="0"/>
              <a:t> </a:t>
            </a:r>
            <a:r>
              <a:rPr lang="fr-BE" dirty="0" err="1"/>
              <a:t>algorithms</a:t>
            </a:r>
            <a:r>
              <a:rPr lang="fr-BE" dirty="0"/>
              <a:t>, in the </a:t>
            </a:r>
            <a:r>
              <a:rPr lang="fr-BE" dirty="0" err="1"/>
              <a:t>context</a:t>
            </a:r>
            <a:r>
              <a:rPr lang="fr-BE" dirty="0"/>
              <a:t> of digital </a:t>
            </a:r>
            <a:r>
              <a:rPr lang="fr-BE" dirty="0" err="1"/>
              <a:t>pathology</a:t>
            </a:r>
            <a:r>
              <a:rPr lang="fr-BE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4996-CB66-42B9-BBAB-95FF3C111F5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744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6C2FF-4569-48DC-83B0-EC3C238D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B81E49-54B4-429E-B269-6E51B406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FE03B-194F-437A-86F9-FDB1D626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6505-9986-4BB7-8312-4FFF7B351586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8E0C6D-A5D2-4932-8BD0-50B970DE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DE8A8C-8B27-437D-9DA2-DA40760D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98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A9783-D307-4EEA-8C0B-217143A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2CBD8D-7EBB-4F46-B223-503916225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DF99E-7227-493B-8FED-C093F080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D087-EBB8-48AC-8032-0C695EE0C32D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6FC80-D43E-4C15-A2E3-BE69F015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EB5A3-BF85-4C08-BB16-8E76D1C7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29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08238C-CF6E-4905-9E0A-8D740C31E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545049-FB80-4EF2-A916-73B3477D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CC99A-C6D4-4493-B3D0-42A9233D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1059-5861-4CA3-87E5-CBE859EF2B00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7166F-0B17-4050-A959-2D4B9B94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4FF0D-1B07-42D8-8F71-8E8062F9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165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3A04A-8F6A-4630-A7E8-4010A360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20C0B7-C73A-48DF-8E2D-028D8025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ADBD6-5FD6-4837-A4EA-2A293E96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3BF5-C0EE-422A-B802-9C55DACE76E3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D8B708-1692-4889-ADAE-9AD52500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C6668-08EF-430D-BEEF-059958AC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47615-412D-4B38-859F-C20C9B61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59E46F-566C-4BBC-BB2D-CEBCFB11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48981-9754-4D23-8CE6-BD4DFFB1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EEAC-014A-42CD-B127-B73D141430D0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687969-DCC8-4C5F-ABF4-62A29632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75059-35F2-4434-81C7-E9ED49BB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66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E222-1099-4DFB-9CEC-A57E25EA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854E4-5E6F-40A6-BACB-381597B5C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ABD905-7CD1-4049-9C8F-62F350EA5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2F325B-670E-4C46-804E-62C4A1DC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1C8D-3276-4C6E-AB7C-ECE9FEBEC76C}" type="datetime1">
              <a:rPr lang="fr-BE" smtClean="0"/>
              <a:t>29-10-21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016B6B-7AAF-447B-88C9-38B42E10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677C65-DC1A-407D-8D16-65A80CEC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90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60B50-11C7-4639-97DB-3DA48738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312E7-4F02-456A-84F9-BA4FB733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266B47-CDC8-4731-9826-08BAFC804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40FE72-6591-41F9-8C47-F4791F8DB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1AD5EF-430C-4FAD-8AA5-300149364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8692CF-1D84-45DB-A8F7-80C97088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09F-05CC-46D4-9AF0-04BA41A8DF1E}" type="datetime1">
              <a:rPr lang="fr-BE" smtClean="0"/>
              <a:t>29-10-21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B851E1-63FC-4B1D-86BE-DBCCA2D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CE6ADA-AEE0-4687-98F7-35862C4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8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E27A-A70B-41D3-B9E6-E18DF9FB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89F198-B9EC-4937-9A5C-53E7778A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A05E-0C91-4D75-AE29-F2457F764112}" type="datetime1">
              <a:rPr lang="fr-BE" smtClean="0"/>
              <a:t>29-10-21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0DAE8-9EB8-4589-A223-DD52E2C7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323B5B-C794-4BA7-9CCD-44AEEC56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51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D1924A-A722-456D-995F-6FAA2CFC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3D0A-1677-4A46-8CD0-0E23C9002097}" type="datetime1">
              <a:rPr lang="fr-BE" smtClean="0"/>
              <a:t>29-10-21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13E48E-F1B7-44FC-B31A-D1DDC3DD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BCDE02-B54F-4F6B-8667-AFF9FF23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72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019C0-B716-4B9C-AEBA-366F40D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BD041-3998-4CB2-839A-0B74A42B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D604F2-3E96-453D-A007-7FEE3984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8239A-B1D6-4F54-82DA-3E92A028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07A-5D8E-4968-9A53-C571F34D45D8}" type="datetime1">
              <a:rPr lang="fr-BE" smtClean="0"/>
              <a:t>29-10-21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46BC3-DF43-481E-9E81-ACB7F896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2F955-CAAA-48CA-A77C-E0262D8F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26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6EEDB-4622-4221-A688-1661EF19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03AD8E-D14D-4D7A-B132-77AA988B3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8D83D5-C007-4FFF-AF78-2CC85A9C2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400CD-CCFB-4B0A-B378-9F060B64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B3BB-F3C5-4604-B74D-3C9D0C6EA2D9}" type="datetime1">
              <a:rPr lang="fr-BE" smtClean="0"/>
              <a:t>29-10-21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1EEAF7-7C36-4B18-BD89-4B806FDA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FBFEE5-328D-4CF3-B35E-35E67E52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62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0">
              <a:schemeClr val="accent3">
                <a:lumMod val="5000"/>
                <a:lumOff val="9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AFFCAC-649B-4C43-8751-2C7C7C89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842517-5D7D-4F3B-A324-0BBBCD69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29831-80E9-41B3-9FCD-E6BD6AB3F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465F-9BA0-4F19-BAF2-EA33695B9726}" type="datetime1">
              <a:rPr lang="fr-BE" smtClean="0"/>
              <a:t>29-10-21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45740-6A37-4363-AC7A-ACB1F88CA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86E00-8B1C-4C78-AB4D-7567C5706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6796-772E-4EC4-AC48-CCF6F2B089C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67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0FAF8-127C-4936-9E25-66869B093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42" y="1122363"/>
            <a:ext cx="11397916" cy="2387600"/>
          </a:xfrm>
        </p:spPr>
        <p:txBody>
          <a:bodyPr/>
          <a:lstStyle/>
          <a:p>
            <a:r>
              <a:rPr lang="fr-BE" dirty="0" err="1"/>
              <a:t>Deep</a:t>
            </a:r>
            <a:r>
              <a:rPr lang="fr-BE" dirty="0"/>
              <a:t> Learning in Digital </a:t>
            </a:r>
            <a:r>
              <a:rPr lang="fr-BE" dirty="0" err="1"/>
              <a:t>Pathology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BB26A7-08D9-4EE5-9500-5963E6442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4068"/>
          </a:xfrm>
        </p:spPr>
        <p:txBody>
          <a:bodyPr>
            <a:normAutofit/>
          </a:bodyPr>
          <a:lstStyle/>
          <a:p>
            <a:endParaRPr lang="fr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CD9A76-4C61-4227-AE77-0E9CB66A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D00766-8E4C-4113-8138-275BD17EC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" y="83149"/>
            <a:ext cx="4785096" cy="991411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3ECDEAC4-7428-4E6C-A5E4-A09BF0F74C66}"/>
              </a:ext>
            </a:extLst>
          </p:cNvPr>
          <p:cNvSpPr txBox="1">
            <a:spLocks/>
          </p:cNvSpPr>
          <p:nvPr/>
        </p:nvSpPr>
        <p:spPr>
          <a:xfrm>
            <a:off x="1524000" y="4853396"/>
            <a:ext cx="9144000" cy="88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Adrien Foucart</a:t>
            </a:r>
          </a:p>
          <a:p>
            <a:r>
              <a:rPr lang="fr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November</a:t>
            </a: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3rd, 2021</a:t>
            </a:r>
          </a:p>
        </p:txBody>
      </p:sp>
    </p:spTree>
    <p:extLst>
      <p:ext uri="{BB962C8B-B14F-4D97-AF65-F5344CB8AC3E}">
        <p14:creationId xmlns:p14="http://schemas.microsoft.com/office/powerpoint/2010/main" val="392723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10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672470" y="312875"/>
            <a:ext cx="325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Example</a:t>
            </a:r>
            <a:r>
              <a:rPr lang="fr-BE" b="1" dirty="0"/>
              <a:t>: Artefact segmentation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2020,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preprint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123D917-8D82-4436-B044-94B2A103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4" y="682207"/>
            <a:ext cx="4763253" cy="32432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AF65BF-6ED5-4CF6-A6A8-F7960EBD0EC9}"/>
              </a:ext>
            </a:extLst>
          </p:cNvPr>
          <p:cNvSpPr/>
          <p:nvPr/>
        </p:nvSpPr>
        <p:spPr>
          <a:xfrm>
            <a:off x="5461826" y="6822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 err="1"/>
              <a:t>Comparison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b="1" dirty="0"/>
              <a:t>3 </a:t>
            </a:r>
            <a:r>
              <a:rPr lang="fr-BE" b="1" dirty="0" err="1"/>
              <a:t>learning</a:t>
            </a:r>
            <a:r>
              <a:rPr lang="fr-BE" b="1" dirty="0"/>
              <a:t> </a:t>
            </a:r>
            <a:r>
              <a:rPr lang="fr-BE" b="1" dirty="0" err="1"/>
              <a:t>strategies</a:t>
            </a:r>
            <a:r>
              <a:rPr lang="fr-BE" b="1" dirty="0"/>
              <a:t> </a:t>
            </a:r>
            <a:r>
              <a:rPr lang="fr-BE" dirty="0"/>
              <a:t>(Baseline, </a:t>
            </a:r>
            <a:r>
              <a:rPr lang="fr-BE" dirty="0" err="1"/>
              <a:t>Only</a:t>
            </a:r>
            <a:r>
              <a:rPr lang="fr-BE" dirty="0"/>
              <a:t> Positives, GA) for </a:t>
            </a:r>
            <a:r>
              <a:rPr lang="fr-BE" b="1" dirty="0"/>
              <a:t>3 </a:t>
            </a:r>
            <a:r>
              <a:rPr lang="fr-BE" b="1" dirty="0" err="1"/>
              <a:t>different</a:t>
            </a:r>
            <a:r>
              <a:rPr lang="fr-BE" b="1" dirty="0"/>
              <a:t> networks </a:t>
            </a:r>
            <a:r>
              <a:rPr lang="fr-BE" dirty="0"/>
              <a:t>(</a:t>
            </a:r>
            <a:r>
              <a:rPr lang="fr-BE" dirty="0" err="1"/>
              <a:t>ShortRes</a:t>
            </a:r>
            <a:r>
              <a:rPr lang="fr-BE" dirty="0"/>
              <a:t>, PAN, U-Net).</a:t>
            </a:r>
          </a:p>
          <a:p>
            <a:endParaRPr lang="fr-BE" dirty="0"/>
          </a:p>
          <a:p>
            <a:r>
              <a:rPr lang="fr-BE" dirty="0"/>
              <a:t>No expert annotation.</a:t>
            </a:r>
          </a:p>
          <a:p>
            <a:endParaRPr lang="fr-BE" dirty="0"/>
          </a:p>
          <a:p>
            <a:r>
              <a:rPr lang="fr-BE" dirty="0"/>
              <a:t>Qualitative-quantitative </a:t>
            </a:r>
            <a:r>
              <a:rPr lang="fr-BE" dirty="0" err="1"/>
              <a:t>evaluation</a:t>
            </a:r>
            <a:r>
              <a:rPr lang="fr-BE" dirty="0"/>
              <a:t>: </a:t>
            </a:r>
            <a:r>
              <a:rPr lang="fr-BE" dirty="0" err="1"/>
              <a:t>looking</a:t>
            </a:r>
            <a:r>
              <a:rPr lang="fr-BE" dirty="0"/>
              <a:t> at </a:t>
            </a:r>
            <a:r>
              <a:rPr lang="fr-BE" dirty="0" err="1"/>
              <a:t>results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21 test </a:t>
            </a:r>
            <a:r>
              <a:rPr lang="fr-BE" dirty="0" err="1"/>
              <a:t>tiles</a:t>
            </a:r>
            <a:r>
              <a:rPr lang="fr-BE" dirty="0"/>
              <a:t>, </a:t>
            </a:r>
            <a:r>
              <a:rPr lang="fr-BE" dirty="0" err="1"/>
              <a:t>manually</a:t>
            </a:r>
            <a:r>
              <a:rPr lang="fr-BE" dirty="0"/>
              <a:t> grade </a:t>
            </a:r>
            <a:r>
              <a:rPr lang="fr-BE" dirty="0" err="1"/>
              <a:t>each</a:t>
            </a:r>
            <a:r>
              <a:rPr lang="fr-BE" dirty="0"/>
              <a:t> </a:t>
            </a:r>
            <a:r>
              <a:rPr lang="fr-BE" dirty="0" err="1"/>
              <a:t>result</a:t>
            </a:r>
            <a:r>
              <a:rPr lang="fr-BE" dirty="0"/>
              <a:t> as « Good », « Bad », « False Positive » or « False </a:t>
            </a:r>
            <a:r>
              <a:rPr lang="fr-BE" dirty="0" err="1"/>
              <a:t>Negative</a:t>
            </a:r>
            <a:r>
              <a:rPr lang="fr-BE" dirty="0"/>
              <a:t> »)</a:t>
            </a:r>
          </a:p>
          <a:p>
            <a:endParaRPr lang="fr-BE" dirty="0"/>
          </a:p>
          <a:p>
            <a:r>
              <a:rPr lang="fr-BE" dirty="0" err="1"/>
              <a:t>Scoring</a:t>
            </a:r>
            <a:r>
              <a:rPr lang="fr-BE" dirty="0"/>
              <a:t> system = penalty score -&gt; </a:t>
            </a:r>
            <a:r>
              <a:rPr lang="fr-BE" dirty="0" err="1"/>
              <a:t>lower</a:t>
            </a:r>
            <a:r>
              <a:rPr lang="fr-BE" dirty="0"/>
              <a:t> = </a:t>
            </a:r>
            <a:r>
              <a:rPr lang="fr-BE" dirty="0" err="1"/>
              <a:t>better</a:t>
            </a:r>
            <a:endParaRPr lang="fr-BE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F64879B-05B3-4A06-9E52-988190B9E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76970"/>
              </p:ext>
            </p:extLst>
          </p:nvPr>
        </p:nvGraphicFramePr>
        <p:xfrm>
          <a:off x="380785" y="4294765"/>
          <a:ext cx="4763252" cy="1020928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90813">
                  <a:extLst>
                    <a:ext uri="{9D8B030D-6E8A-4147-A177-3AD203B41FA5}">
                      <a16:colId xmlns:a16="http://schemas.microsoft.com/office/drawing/2014/main" val="3214508830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1260139391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89911206"/>
                    </a:ext>
                  </a:extLst>
                </a:gridCol>
                <a:gridCol w="1190813">
                  <a:extLst>
                    <a:ext uri="{9D8B030D-6E8A-4147-A177-3AD203B41FA5}">
                      <a16:colId xmlns:a16="http://schemas.microsoft.com/office/drawing/2014/main" val="3289757566"/>
                    </a:ext>
                  </a:extLst>
                </a:gridCol>
              </a:tblGrid>
              <a:tr h="255232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Scores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fr-B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OnlyP</a:t>
                      </a:r>
                      <a:endParaRPr lang="fr-BE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GA50</a:t>
                      </a:r>
                      <a:endParaRPr lang="fr-B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167932"/>
                  </a:ext>
                </a:extLst>
              </a:tr>
              <a:tr h="255232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 err="1">
                          <a:effectLst/>
                        </a:rPr>
                        <a:t>Shortres</a:t>
                      </a:r>
                      <a:r>
                        <a:rPr lang="fr-BE" sz="1600" u="none" strike="noStrike" dirty="0">
                          <a:effectLst/>
                        </a:rPr>
                        <a:t> </a:t>
                      </a:r>
                      <a:r>
                        <a:rPr lang="fr-BE" sz="1600" u="none" strike="noStrike" dirty="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16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10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>
                          <a:effectLst/>
                        </a:rPr>
                        <a:t>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558180"/>
                  </a:ext>
                </a:extLst>
              </a:tr>
              <a:tr h="255232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PAN </a:t>
                      </a:r>
                      <a:r>
                        <a:rPr lang="fr-BE" sz="1600" u="none" strike="noStrike" dirty="0">
                          <a:effectLst/>
                          <a:sym typeface="Wingdings" panose="05000000000000000000" pitchFamily="2" charset="2"/>
                        </a:rPr>
                        <a:t>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19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15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4953615"/>
                  </a:ext>
                </a:extLst>
              </a:tr>
              <a:tr h="255232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U-Net </a:t>
                      </a:r>
                      <a:r>
                        <a:rPr lang="fr-BE" sz="1600" u="none" strike="noStrike" dirty="0">
                          <a:effectLst/>
                          <a:latin typeface="Univers" panose="020B0503020202020204" pitchFamily="34" charset="0"/>
                        </a:rPr>
                        <a:t>∆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18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34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dirty="0">
                          <a:effectLst/>
                        </a:rPr>
                        <a:t>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7754490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4007BA9C-499B-44FE-93D9-32382D402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t="7379" r="15986" b="5744"/>
          <a:stretch/>
        </p:blipFill>
        <p:spPr>
          <a:xfrm>
            <a:off x="5992844" y="3679251"/>
            <a:ext cx="4684122" cy="30178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34905" y="3812485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Similarity</a:t>
            </a:r>
            <a:r>
              <a:rPr lang="fr-BE" b="1" dirty="0"/>
              <a:t> – MDS </a:t>
            </a:r>
            <a:r>
              <a:rPr lang="fr-BE" b="1" dirty="0" err="1"/>
              <a:t>viz</a:t>
            </a:r>
            <a:r>
              <a:rPr lang="fr-B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5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11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00977" y="312875"/>
            <a:ext cx="579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Example</a:t>
            </a:r>
            <a:r>
              <a:rPr lang="fr-BE" b="1" dirty="0"/>
              <a:t>: </a:t>
            </a:r>
            <a:r>
              <a:rPr lang="fr-BE" b="1" dirty="0" err="1"/>
              <a:t>Nuclei</a:t>
            </a:r>
            <a:r>
              <a:rPr lang="fr-BE" b="1" dirty="0"/>
              <a:t> segmentation, </a:t>
            </a:r>
            <a:r>
              <a:rPr lang="fr-BE" b="1" dirty="0" err="1"/>
              <a:t>detection</a:t>
            </a:r>
            <a:r>
              <a:rPr lang="fr-BE" b="1" dirty="0"/>
              <a:t> and classification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22" y="1472453"/>
            <a:ext cx="4445655" cy="1026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522" y="1030052"/>
            <a:ext cx="458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MoNuSAC</a:t>
            </a:r>
            <a:r>
              <a:rPr lang="fr-BE" dirty="0"/>
              <a:t> challenge </a:t>
            </a:r>
            <a:r>
              <a:rPr lang="fr-BE" dirty="0" err="1"/>
              <a:t>metric</a:t>
            </a:r>
            <a:r>
              <a:rPr lang="fr-BE" dirty="0"/>
              <a:t>: "</a:t>
            </a:r>
            <a:r>
              <a:rPr lang="fr-BE" dirty="0" err="1"/>
              <a:t>Panoptic</a:t>
            </a:r>
            <a:r>
              <a:rPr lang="fr-BE" dirty="0"/>
              <a:t> </a:t>
            </a:r>
            <a:r>
              <a:rPr lang="fr-BE" dirty="0" err="1"/>
              <a:t>Quality</a:t>
            </a:r>
            <a:r>
              <a:rPr lang="fr-BE" dirty="0"/>
              <a:t>"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11" y="1472453"/>
            <a:ext cx="5839660" cy="3130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89177" y="4603296"/>
            <a:ext cx="85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Avg</a:t>
            </a:r>
            <a:r>
              <a:rPr lang="fr-BE" dirty="0"/>
              <a:t> PQ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9766" y="4603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0,572</a:t>
            </a:r>
          </a:p>
        </p:txBody>
      </p:sp>
      <p:sp>
        <p:nvSpPr>
          <p:cNvPr id="9" name="Rectangle 8"/>
          <p:cNvSpPr/>
          <p:nvPr/>
        </p:nvSpPr>
        <p:spPr>
          <a:xfrm>
            <a:off x="7808260" y="4603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0,561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6754" y="4603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0,504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05248" y="4603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0,555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2021,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preprint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2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12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00977" y="312875"/>
            <a:ext cx="579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Example</a:t>
            </a:r>
            <a:r>
              <a:rPr lang="fr-BE" b="1" dirty="0"/>
              <a:t>: </a:t>
            </a:r>
            <a:r>
              <a:rPr lang="fr-BE" b="1" dirty="0" err="1"/>
              <a:t>Nuclei</a:t>
            </a:r>
            <a:r>
              <a:rPr lang="fr-BE" b="1" dirty="0"/>
              <a:t> segmentation, </a:t>
            </a:r>
            <a:r>
              <a:rPr lang="fr-BE" b="1" dirty="0" err="1"/>
              <a:t>detection</a:t>
            </a:r>
            <a:r>
              <a:rPr lang="fr-BE" b="1" dirty="0"/>
              <a:t> and classification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522" y="1030052"/>
            <a:ext cx="4752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Disentangled</a:t>
            </a:r>
            <a:r>
              <a:rPr lang="fr-BE" dirty="0"/>
              <a:t> </a:t>
            </a:r>
            <a:r>
              <a:rPr lang="fr-BE" dirty="0" err="1"/>
              <a:t>metrics</a:t>
            </a:r>
            <a:r>
              <a:rPr lang="fr-B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Detection</a:t>
            </a:r>
            <a:r>
              <a:rPr lang="fr-BE" dirty="0"/>
              <a:t> F1-score, </a:t>
            </a:r>
            <a:r>
              <a:rPr lang="fr-BE" dirty="0" err="1"/>
              <a:t>precision</a:t>
            </a:r>
            <a:r>
              <a:rPr lang="fr-BE" dirty="0"/>
              <a:t>, </a:t>
            </a:r>
            <a:r>
              <a:rPr lang="fr-BE" dirty="0" err="1"/>
              <a:t>recall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Classification NCM, </a:t>
            </a:r>
            <a:r>
              <a:rPr lang="fr-BE" dirty="0" err="1"/>
              <a:t>accuracy</a:t>
            </a:r>
            <a:r>
              <a:rPr lang="fr-BE" dirty="0"/>
              <a:t>, per-class P/R/F1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Segmentation </a:t>
            </a:r>
            <a:r>
              <a:rPr lang="fr-BE" dirty="0" err="1"/>
              <a:t>IoU</a:t>
            </a:r>
            <a:r>
              <a:rPr lang="fr-BE" dirty="0"/>
              <a:t>, HD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2021,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preprint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92481"/>
              </p:ext>
            </p:extLst>
          </p:nvPr>
        </p:nvGraphicFramePr>
        <p:xfrm>
          <a:off x="4474880" y="1985725"/>
          <a:ext cx="6878920" cy="4311447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37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847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Team 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Team 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Team 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Team</a:t>
                      </a:r>
                      <a:r>
                        <a:rPr lang="fr-BE" baseline="0" dirty="0"/>
                        <a:t> 4</a:t>
                      </a:r>
                      <a:endParaRPr lang="fr-BE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73">
                <a:tc>
                  <a:txBody>
                    <a:bodyPr/>
                    <a:lstStyle/>
                    <a:p>
                      <a:r>
                        <a:rPr lang="fr-BE" dirty="0"/>
                        <a:t>Team 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 </a:t>
                      </a:r>
                      <a:r>
                        <a:rPr lang="fr-BE" dirty="0" err="1"/>
                        <a:t>significant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difference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&gt;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&gt;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Seg</a:t>
                      </a:r>
                      <a:r>
                        <a:rPr lang="fr-BE" baseline="0" dirty="0"/>
                        <a:t>.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&lt;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73">
                <a:tc>
                  <a:txBody>
                    <a:bodyPr/>
                    <a:lstStyle/>
                    <a:p>
                      <a:r>
                        <a:rPr lang="fr-BE" dirty="0"/>
                        <a:t>Team 2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No </a:t>
                      </a:r>
                      <a:r>
                        <a:rPr lang="fr-BE" dirty="0" err="1"/>
                        <a:t>significant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difference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&gt;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</a:p>
                    <a:p>
                      <a:br>
                        <a:rPr lang="fr-BE" dirty="0"/>
                      </a:br>
                      <a:r>
                        <a:rPr lang="fr-BE" dirty="0"/>
                        <a:t>&gt;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fr-BE" dirty="0"/>
                      </a:br>
                      <a:r>
                        <a:rPr lang="fr-BE" dirty="0"/>
                        <a:t>&gt; Class.</a:t>
                      </a:r>
                      <a:br>
                        <a:rPr lang="fr-BE" dirty="0"/>
                      </a:br>
                      <a:r>
                        <a:rPr lang="fr-BE" dirty="0"/>
                        <a:t>&lt;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73">
                <a:tc>
                  <a:txBody>
                    <a:bodyPr/>
                    <a:lstStyle/>
                    <a:p>
                      <a:r>
                        <a:rPr lang="fr-BE" dirty="0"/>
                        <a:t>Team 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&lt;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&lt;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&lt;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&lt;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&lt;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&lt;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73">
                <a:tc>
                  <a:txBody>
                    <a:bodyPr/>
                    <a:lstStyle/>
                    <a:p>
                      <a:r>
                        <a:rPr lang="fr-BE" dirty="0"/>
                        <a:t>Team 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fr-BE" dirty="0"/>
                      </a:br>
                      <a:br>
                        <a:rPr lang="fr-BE" dirty="0"/>
                      </a:br>
                      <a:r>
                        <a:rPr lang="fr-BE" dirty="0"/>
                        <a:t>&gt;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fr-BE" dirty="0"/>
                      </a:br>
                      <a:r>
                        <a:rPr lang="fr-BE" dirty="0"/>
                        <a:t>&lt;</a:t>
                      </a:r>
                      <a:r>
                        <a:rPr lang="fr-BE" baseline="0" dirty="0"/>
                        <a:t> Class.</a:t>
                      </a:r>
                    </a:p>
                    <a:p>
                      <a:r>
                        <a:rPr lang="fr-BE" baseline="0" dirty="0"/>
                        <a:t>&gt; </a:t>
                      </a:r>
                      <a:r>
                        <a:rPr lang="fr-BE" baseline="0" dirty="0" err="1"/>
                        <a:t>Seg</a:t>
                      </a:r>
                      <a:r>
                        <a:rPr lang="fr-BE" baseline="0" dirty="0"/>
                        <a:t>.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&gt; </a:t>
                      </a:r>
                      <a:r>
                        <a:rPr lang="fr-BE" dirty="0" err="1"/>
                        <a:t>Detect</a:t>
                      </a:r>
                      <a:r>
                        <a:rPr lang="fr-BE" dirty="0"/>
                        <a:t>.</a:t>
                      </a:r>
                      <a:br>
                        <a:rPr lang="fr-BE" dirty="0"/>
                      </a:br>
                      <a:endParaRPr lang="fr-BE" dirty="0"/>
                    </a:p>
                    <a:p>
                      <a:r>
                        <a:rPr lang="fr-BE" dirty="0"/>
                        <a:t>&gt; </a:t>
                      </a:r>
                      <a:r>
                        <a:rPr lang="fr-BE" dirty="0" err="1"/>
                        <a:t>Seg</a:t>
                      </a:r>
                      <a:r>
                        <a:rPr lang="fr-B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13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759128" y="312875"/>
            <a:ext cx="267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Example</a:t>
            </a:r>
            <a:r>
              <a:rPr lang="fr-BE" b="1" dirty="0"/>
              <a:t>: Prostate </a:t>
            </a:r>
            <a:r>
              <a:rPr lang="fr-BE" b="1" dirty="0" err="1"/>
              <a:t>grading</a:t>
            </a:r>
            <a:endParaRPr lang="fr-BE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1" y="1039905"/>
            <a:ext cx="6532107" cy="4778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79" y="938631"/>
            <a:ext cx="5131130" cy="4980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2021,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Proc.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SIPAIM 2021</a:t>
            </a:r>
            <a:endParaRPr lang="fr-B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6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5788" y="1028762"/>
            <a:ext cx="5329881" cy="225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Sample</a:t>
            </a:r>
            <a:r>
              <a:rPr lang="fr-BE" b="1" dirty="0">
                <a:solidFill>
                  <a:schemeClr val="tx1"/>
                </a:solidFill>
              </a:rPr>
              <a:t> acquisition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36" y="1845333"/>
            <a:ext cx="4176584" cy="131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788" y="3820870"/>
            <a:ext cx="5329881" cy="1111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Supervised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dataset</a:t>
            </a:r>
            <a:endParaRPr lang="fr-BE" b="1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6" idx="2"/>
            <a:endCxn id="7" idx="0"/>
          </p:cNvCxnSpPr>
          <p:nvPr/>
        </p:nvCxnSpPr>
        <p:spPr>
          <a:xfrm>
            <a:off x="3370729" y="3285930"/>
            <a:ext cx="0" cy="53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22944" y="4368687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Samples</a:t>
            </a:r>
            <a:endParaRPr lang="fr-BE" dirty="0"/>
          </a:p>
        </p:txBody>
      </p:sp>
      <p:sp>
        <p:nvSpPr>
          <p:cNvPr id="17" name="Rectangle 16"/>
          <p:cNvSpPr/>
          <p:nvPr/>
        </p:nvSpPr>
        <p:spPr>
          <a:xfrm>
            <a:off x="3483998" y="4368687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Annotations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5788" y="5463631"/>
            <a:ext cx="5329881" cy="1111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Deep</a:t>
            </a:r>
            <a:r>
              <a:rPr lang="fr-BE" b="1" dirty="0">
                <a:solidFill>
                  <a:schemeClr val="tx1"/>
                </a:solidFill>
              </a:rPr>
              <a:t> Learning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2944" y="6011448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Model </a:t>
            </a:r>
            <a:r>
              <a:rPr lang="fr-BE" dirty="0" err="1"/>
              <a:t>fitting</a:t>
            </a:r>
            <a:endParaRPr lang="fr-BE" dirty="0"/>
          </a:p>
        </p:txBody>
      </p:sp>
      <p:sp>
        <p:nvSpPr>
          <p:cNvPr id="21" name="Rectangle 20"/>
          <p:cNvSpPr/>
          <p:nvPr/>
        </p:nvSpPr>
        <p:spPr>
          <a:xfrm>
            <a:off x="3483998" y="6011448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Model use</a:t>
            </a:r>
          </a:p>
        </p:txBody>
      </p:sp>
      <p:cxnSp>
        <p:nvCxnSpPr>
          <p:cNvPr id="24" name="Connecteur droit avec flèche 23"/>
          <p:cNvCxnSpPr>
            <a:stCxn id="7" idx="2"/>
            <a:endCxn id="19" idx="0"/>
          </p:cNvCxnSpPr>
          <p:nvPr/>
        </p:nvCxnSpPr>
        <p:spPr>
          <a:xfrm>
            <a:off x="3370729" y="4931950"/>
            <a:ext cx="0" cy="531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ccolade fermante 1"/>
          <p:cNvSpPr/>
          <p:nvPr/>
        </p:nvSpPr>
        <p:spPr>
          <a:xfrm>
            <a:off x="6329081" y="1028762"/>
            <a:ext cx="242047" cy="22571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6660775" y="1845333"/>
            <a:ext cx="344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Artefacts, </a:t>
            </a:r>
            <a:r>
              <a:rPr lang="fr-BE" dirty="0" err="1"/>
              <a:t>selection</a:t>
            </a:r>
            <a:r>
              <a:rPr lang="fr-BE" dirty="0"/>
              <a:t> </a:t>
            </a:r>
            <a:r>
              <a:rPr lang="fr-BE" dirty="0" err="1"/>
              <a:t>bias</a:t>
            </a:r>
            <a:r>
              <a:rPr lang="fr-BE" dirty="0"/>
              <a:t>, hardware </a:t>
            </a:r>
            <a:r>
              <a:rPr lang="fr-BE" dirty="0" err="1"/>
              <a:t>bias</a:t>
            </a:r>
            <a:r>
              <a:rPr lang="fr-BE" dirty="0"/>
              <a:t>…</a:t>
            </a:r>
          </a:p>
        </p:txBody>
      </p:sp>
      <p:sp>
        <p:nvSpPr>
          <p:cNvPr id="15" name="Accolade fermante 14"/>
          <p:cNvSpPr/>
          <p:nvPr/>
        </p:nvSpPr>
        <p:spPr>
          <a:xfrm>
            <a:off x="6352825" y="3803366"/>
            <a:ext cx="242047" cy="11285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6660775" y="4044492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Quality</a:t>
            </a:r>
            <a:r>
              <a:rPr lang="fr-BE" dirty="0"/>
              <a:t>/</a:t>
            </a:r>
            <a:r>
              <a:rPr lang="fr-BE" dirty="0" err="1"/>
              <a:t>Quantity</a:t>
            </a:r>
            <a:r>
              <a:rPr lang="fr-BE" dirty="0"/>
              <a:t> of annotations, inter-expert </a:t>
            </a:r>
            <a:r>
              <a:rPr lang="fr-BE" dirty="0" err="1"/>
              <a:t>disagreement</a:t>
            </a:r>
            <a:r>
              <a:rPr lang="fr-BE" dirty="0"/>
              <a:t>…</a:t>
            </a:r>
          </a:p>
        </p:txBody>
      </p:sp>
      <p:sp>
        <p:nvSpPr>
          <p:cNvPr id="22" name="Accolade fermante 21"/>
          <p:cNvSpPr/>
          <p:nvPr/>
        </p:nvSpPr>
        <p:spPr>
          <a:xfrm>
            <a:off x="6352825" y="5463631"/>
            <a:ext cx="242047" cy="11285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6660775" y="5704757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Inter-expert </a:t>
            </a:r>
            <a:r>
              <a:rPr lang="fr-BE" dirty="0" err="1"/>
              <a:t>disagreement</a:t>
            </a:r>
            <a:r>
              <a:rPr lang="fr-BE" dirty="0"/>
              <a:t>, </a:t>
            </a:r>
            <a:r>
              <a:rPr lang="fr-BE" dirty="0" err="1"/>
              <a:t>learning</a:t>
            </a:r>
            <a:r>
              <a:rPr lang="fr-BE" dirty="0"/>
              <a:t> </a:t>
            </a:r>
            <a:r>
              <a:rPr lang="fr-BE" dirty="0" err="1"/>
              <a:t>strategies</a:t>
            </a:r>
            <a:r>
              <a:rPr lang="fr-BE" dirty="0"/>
              <a:t>, </a:t>
            </a:r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r>
              <a:rPr lang="fr-BE" dirty="0"/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62609" y="312875"/>
            <a:ext cx="346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Deep</a:t>
            </a:r>
            <a:r>
              <a:rPr lang="fr-BE" b="1" dirty="0"/>
              <a:t> Learning in Digital </a:t>
            </a:r>
            <a:r>
              <a:rPr lang="fr-BE" b="1" dirty="0" err="1"/>
              <a:t>Pathology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71310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8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15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5555468" y="2321005"/>
            <a:ext cx="10810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3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902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2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88"/>
            <a:ext cx="12192000" cy="382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https://analogintelligence.com/artificial-intelligence-ai-startups-pathology-venture-meta-review-analysis/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65904" y="2636108"/>
            <a:ext cx="1614615" cy="205122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00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13386 -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-0.00185 L 0.2681 -0.002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1 -0.00209 L 0.40118 -0.002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8 -0.00209 L 0.53568 -0.002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68 -0.00209 L 0.6711 -0.00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1 -0.00324 L 0.83282 0.1129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1060" y="634316"/>
            <a:ext cx="5329881" cy="225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Sample</a:t>
            </a:r>
            <a:r>
              <a:rPr lang="fr-BE" b="1" dirty="0">
                <a:solidFill>
                  <a:schemeClr val="tx1"/>
                </a:solidFill>
              </a:rPr>
              <a:t> acquisition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3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08" y="1450887"/>
            <a:ext cx="4176584" cy="131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1060" y="3426424"/>
            <a:ext cx="5329881" cy="1111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Supervised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dataset</a:t>
            </a:r>
            <a:endParaRPr lang="fr-BE" b="1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6" idx="2"/>
            <a:endCxn id="7" idx="0"/>
          </p:cNvCxnSpPr>
          <p:nvPr/>
        </p:nvCxnSpPr>
        <p:spPr>
          <a:xfrm>
            <a:off x="6096001" y="2891484"/>
            <a:ext cx="0" cy="53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48216" y="3974241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Samples</a:t>
            </a:r>
            <a:endParaRPr lang="fr-BE" dirty="0"/>
          </a:p>
        </p:txBody>
      </p:sp>
      <p:sp>
        <p:nvSpPr>
          <p:cNvPr id="17" name="Rectangle 16"/>
          <p:cNvSpPr/>
          <p:nvPr/>
        </p:nvSpPr>
        <p:spPr>
          <a:xfrm>
            <a:off x="6209270" y="3974241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Annotations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31060" y="5069185"/>
            <a:ext cx="5329881" cy="1111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Deep</a:t>
            </a:r>
            <a:r>
              <a:rPr lang="fr-BE" b="1" dirty="0">
                <a:solidFill>
                  <a:schemeClr val="tx1"/>
                </a:solidFill>
              </a:rPr>
              <a:t> Learning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48216" y="5617002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Model </a:t>
            </a:r>
            <a:r>
              <a:rPr lang="fr-BE" dirty="0" err="1"/>
              <a:t>fitting</a:t>
            </a:r>
            <a:endParaRPr lang="fr-BE" dirty="0"/>
          </a:p>
        </p:txBody>
      </p:sp>
      <p:sp>
        <p:nvSpPr>
          <p:cNvPr id="21" name="Rectangle 20"/>
          <p:cNvSpPr/>
          <p:nvPr/>
        </p:nvSpPr>
        <p:spPr>
          <a:xfrm>
            <a:off x="6209270" y="5617002"/>
            <a:ext cx="2191265" cy="38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Model use</a:t>
            </a:r>
          </a:p>
        </p:txBody>
      </p:sp>
      <p:cxnSp>
        <p:nvCxnSpPr>
          <p:cNvPr id="24" name="Connecteur droit avec flèche 23"/>
          <p:cNvCxnSpPr>
            <a:stCxn id="7" idx="2"/>
            <a:endCxn id="19" idx="0"/>
          </p:cNvCxnSpPr>
          <p:nvPr/>
        </p:nvCxnSpPr>
        <p:spPr>
          <a:xfrm>
            <a:off x="6096001" y="4537504"/>
            <a:ext cx="0" cy="531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308" y="419163"/>
            <a:ext cx="5354352" cy="29157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>
                <a:solidFill>
                  <a:schemeClr val="tx1"/>
                </a:solidFill>
              </a:rPr>
              <a:t>Dataset</a:t>
            </a:r>
            <a:endParaRPr lang="fr-BE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5788" y="101301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8" y="1013015"/>
                <a:ext cx="1990164" cy="19901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8213" y="111162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13" y="1111625"/>
                <a:ext cx="1990164" cy="19901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4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0637" y="121023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7" y="1210235"/>
                <a:ext cx="1990164" cy="19901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06588" y="101301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8" y="1013015"/>
                <a:ext cx="1990164" cy="19901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013" y="111162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013" y="1111625"/>
                <a:ext cx="1990164" cy="19901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91437" y="1210235"/>
                <a:ext cx="1990164" cy="19901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37" y="1210235"/>
                <a:ext cx="1990164" cy="19901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051176" y="555812"/>
            <a:ext cx="58180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Characteristics</a:t>
            </a:r>
            <a:r>
              <a:rPr lang="fr-BE" sz="2000" b="1" dirty="0"/>
              <a:t> of an "</a:t>
            </a:r>
            <a:r>
              <a:rPr lang="fr-BE" sz="2000" b="1" dirty="0" err="1"/>
              <a:t>ideal</a:t>
            </a:r>
            <a:r>
              <a:rPr lang="fr-BE" sz="2000" b="1" dirty="0"/>
              <a:t>" </a:t>
            </a:r>
            <a:r>
              <a:rPr lang="fr-BE" sz="2000" b="1" dirty="0" err="1"/>
              <a:t>dataset</a:t>
            </a:r>
            <a:r>
              <a:rPr lang="fr-BE" sz="2000" b="1" dirty="0"/>
              <a:t>?</a:t>
            </a:r>
          </a:p>
          <a:p>
            <a:endParaRPr lang="fr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Large </a:t>
            </a:r>
            <a:r>
              <a:rPr lang="fr-BE" dirty="0" err="1"/>
              <a:t>amount</a:t>
            </a:r>
            <a:r>
              <a:rPr lang="fr-BE" dirty="0"/>
              <a:t> of </a:t>
            </a:r>
            <a:r>
              <a:rPr lang="fr-BE" dirty="0" err="1"/>
              <a:t>diversified</a:t>
            </a:r>
            <a:r>
              <a:rPr lang="fr-BE" dirty="0"/>
              <a:t> </a:t>
            </a:r>
            <a:r>
              <a:rPr lang="fr-BE" dirty="0" err="1"/>
              <a:t>samples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High-</a:t>
            </a:r>
            <a:r>
              <a:rPr lang="fr-BE" dirty="0" err="1"/>
              <a:t>quality</a:t>
            </a:r>
            <a:r>
              <a:rPr lang="fr-BE" dirty="0"/>
              <a:t>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High-</a:t>
            </a:r>
            <a:r>
              <a:rPr lang="fr-BE" dirty="0" err="1"/>
              <a:t>quality</a:t>
            </a:r>
            <a:r>
              <a:rPr lang="fr-BE" dirty="0"/>
              <a:t> annotations ("Ground Truth")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Well-defined</a:t>
            </a:r>
            <a:r>
              <a:rPr lang="fr-BE" dirty="0"/>
              <a:t> </a:t>
            </a:r>
            <a:r>
              <a:rPr lang="fr-BE" dirty="0" err="1"/>
              <a:t>task</a:t>
            </a:r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3" y="4391428"/>
            <a:ext cx="4828299" cy="15145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051175" y="4256154"/>
            <a:ext cx="58180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Characteristics</a:t>
            </a:r>
            <a:r>
              <a:rPr lang="fr-BE" sz="2000" b="1" dirty="0"/>
              <a:t> of a digital </a:t>
            </a:r>
            <a:r>
              <a:rPr lang="fr-BE" sz="2000" b="1" dirty="0" err="1"/>
              <a:t>pathology</a:t>
            </a:r>
            <a:r>
              <a:rPr lang="fr-BE" sz="2000" b="1" dirty="0"/>
              <a:t> </a:t>
            </a:r>
            <a:r>
              <a:rPr lang="fr-BE" sz="2000" b="1" dirty="0" err="1"/>
              <a:t>dataset</a:t>
            </a:r>
            <a:r>
              <a:rPr lang="fr-BE" sz="2000" b="1" dirty="0"/>
              <a:t>?</a:t>
            </a:r>
          </a:p>
          <a:p>
            <a:endParaRPr lang="fr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Very</a:t>
            </a:r>
            <a:r>
              <a:rPr lang="fr-BE" dirty="0"/>
              <a:t> large images, but </a:t>
            </a:r>
            <a:r>
              <a:rPr lang="fr-BE" dirty="0" err="1"/>
              <a:t>low</a:t>
            </a:r>
            <a:r>
              <a:rPr lang="fr-BE" dirty="0"/>
              <a:t> </a:t>
            </a:r>
            <a:r>
              <a:rPr lang="fr-BE" dirty="0" err="1"/>
              <a:t>quantity</a:t>
            </a:r>
            <a:r>
              <a:rPr lang="fr-BE" dirty="0"/>
              <a:t> / </a:t>
            </a:r>
            <a:r>
              <a:rPr lang="fr-BE" dirty="0" err="1"/>
              <a:t>diversity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Acquisition / manipulation / </a:t>
            </a:r>
            <a:r>
              <a:rPr lang="fr-BE" dirty="0" err="1"/>
              <a:t>staining</a:t>
            </a:r>
            <a:r>
              <a:rPr lang="fr-BE" dirty="0"/>
              <a:t> artefacts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Annotation </a:t>
            </a:r>
            <a:r>
              <a:rPr lang="fr-BE" dirty="0" err="1"/>
              <a:t>process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slow, no </a:t>
            </a:r>
            <a:r>
              <a:rPr lang="fr-BE" dirty="0" err="1"/>
              <a:t>ground</a:t>
            </a:r>
            <a:r>
              <a:rPr lang="fr-BE" dirty="0"/>
              <a:t> </a:t>
            </a:r>
            <a:r>
              <a:rPr lang="fr-BE" dirty="0" err="1"/>
              <a:t>truth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"</a:t>
            </a:r>
            <a:r>
              <a:rPr lang="fr-BE" dirty="0" err="1"/>
              <a:t>Deep</a:t>
            </a:r>
            <a:r>
              <a:rPr lang="fr-BE" dirty="0"/>
              <a:t> </a:t>
            </a:r>
            <a:r>
              <a:rPr lang="fr-BE" dirty="0" err="1"/>
              <a:t>learning</a:t>
            </a:r>
            <a:r>
              <a:rPr lang="fr-BE" dirty="0"/>
              <a:t>" </a:t>
            </a:r>
            <a:r>
              <a:rPr lang="fr-BE" dirty="0" err="1"/>
              <a:t>task</a:t>
            </a:r>
            <a:r>
              <a:rPr lang="fr-BE" dirty="0"/>
              <a:t> != </a:t>
            </a:r>
            <a:r>
              <a:rPr lang="fr-BE" dirty="0" err="1"/>
              <a:t>desired</a:t>
            </a:r>
            <a:r>
              <a:rPr lang="fr-BE" dirty="0"/>
              <a:t> </a:t>
            </a:r>
            <a:r>
              <a:rPr lang="fr-BE" dirty="0" err="1"/>
              <a:t>clinical</a:t>
            </a:r>
            <a:r>
              <a:rPr lang="fr-BE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17486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5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772785" y="312875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can</a:t>
            </a:r>
            <a:r>
              <a:rPr lang="fr-BE" b="1" dirty="0"/>
              <a:t> </a:t>
            </a:r>
            <a:r>
              <a:rPr lang="fr-BE" b="1" dirty="0" err="1"/>
              <a:t>we</a:t>
            </a:r>
            <a:r>
              <a:rPr lang="fr-BE" b="1" dirty="0"/>
              <a:t> do about </a:t>
            </a:r>
            <a:r>
              <a:rPr lang="fr-BE" b="1" dirty="0" err="1"/>
              <a:t>it</a:t>
            </a:r>
            <a:r>
              <a:rPr lang="fr-BE" b="1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4118" y="1156447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Data augmentation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4117" y="1864658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Learning </a:t>
            </a:r>
            <a:r>
              <a:rPr lang="fr-BE" dirty="0" err="1"/>
              <a:t>strategies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4116" y="2572869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200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6</a:t>
            </a:fld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4772785" y="312875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can</a:t>
            </a:r>
            <a:r>
              <a:rPr lang="fr-BE" b="1" dirty="0"/>
              <a:t> </a:t>
            </a:r>
            <a:r>
              <a:rPr lang="fr-BE" b="1" dirty="0" err="1"/>
              <a:t>we</a:t>
            </a:r>
            <a:r>
              <a:rPr lang="fr-BE" b="1" dirty="0"/>
              <a:t> do about </a:t>
            </a:r>
            <a:r>
              <a:rPr lang="fr-BE" b="1" dirty="0" err="1"/>
              <a:t>it</a:t>
            </a:r>
            <a:r>
              <a:rPr lang="fr-BE" b="1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4118" y="1156447"/>
            <a:ext cx="3594847" cy="5558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Data augmentation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4117" y="1864658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Learning </a:t>
            </a:r>
            <a:r>
              <a:rPr lang="fr-BE" dirty="0" err="1"/>
              <a:t>strategies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4116" y="2572869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7"/>
          <a:stretch/>
        </p:blipFill>
        <p:spPr>
          <a:xfrm>
            <a:off x="0" y="3556558"/>
            <a:ext cx="12192000" cy="21001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21623" y="1156447"/>
            <a:ext cx="5988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Affine / </a:t>
            </a:r>
            <a:r>
              <a:rPr lang="fr-BE" dirty="0" err="1"/>
              <a:t>elastic</a:t>
            </a:r>
            <a:r>
              <a:rPr lang="fr-BE" dirty="0"/>
              <a:t> </a:t>
            </a:r>
            <a:r>
              <a:rPr lang="fr-BE" dirty="0" err="1"/>
              <a:t>transforms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Colour</a:t>
            </a:r>
            <a:r>
              <a:rPr lang="fr-BE" dirty="0"/>
              <a:t> </a:t>
            </a:r>
            <a:r>
              <a:rPr lang="fr-BE" dirty="0" err="1"/>
              <a:t>space</a:t>
            </a:r>
            <a:r>
              <a:rPr lang="fr-BE" dirty="0"/>
              <a:t> </a:t>
            </a:r>
            <a:r>
              <a:rPr lang="fr-BE" dirty="0" err="1"/>
              <a:t>transforms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Scale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Blur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GANs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Y-R. Van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Eycke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2019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BE" sz="1400" i="1" dirty="0" err="1">
                <a:solidFill>
                  <a:schemeClr val="bg2">
                    <a:lumMod val="25000"/>
                  </a:schemeClr>
                </a:solidFill>
              </a:rPr>
              <a:t>Frontiers</a:t>
            </a:r>
            <a:r>
              <a:rPr lang="fr-BE" sz="1400" i="1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fr-BE" sz="1400" i="1" dirty="0" err="1">
                <a:solidFill>
                  <a:schemeClr val="bg2">
                    <a:lumMod val="25000"/>
                  </a:schemeClr>
                </a:solidFill>
              </a:rPr>
              <a:t>Medicine</a:t>
            </a:r>
            <a:endParaRPr lang="fr-B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37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7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772785" y="312875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can</a:t>
            </a:r>
            <a:r>
              <a:rPr lang="fr-BE" b="1" dirty="0"/>
              <a:t> </a:t>
            </a:r>
            <a:r>
              <a:rPr lang="fr-BE" b="1" dirty="0" err="1"/>
              <a:t>we</a:t>
            </a:r>
            <a:r>
              <a:rPr lang="fr-BE" b="1" dirty="0"/>
              <a:t> do about </a:t>
            </a:r>
            <a:r>
              <a:rPr lang="fr-BE" b="1" dirty="0" err="1"/>
              <a:t>it</a:t>
            </a:r>
            <a:r>
              <a:rPr lang="fr-BE" b="1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4118" y="1156447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Data augmentation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4117" y="1864658"/>
            <a:ext cx="3594847" cy="5558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Learning </a:t>
            </a:r>
            <a:r>
              <a:rPr lang="fr-BE" dirty="0" err="1"/>
              <a:t>strategies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4116" y="2572869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4365733" y="1217359"/>
            <a:ext cx="2464526" cy="273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Semi-</a:t>
            </a:r>
            <a:r>
              <a:rPr lang="fr-BE" dirty="0" err="1"/>
              <a:t>supervised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6932304" y="1217359"/>
            <a:ext cx="2464526" cy="273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Noisy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8875" y="1217359"/>
            <a:ext cx="2464526" cy="273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Weak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365733" y="1491140"/>
            <a:ext cx="2464526" cy="12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dirty="0"/>
              <a:t>The </a:t>
            </a:r>
            <a:r>
              <a:rPr lang="fr-BE" sz="2000" b="1" dirty="0" err="1"/>
              <a:t>quantity</a:t>
            </a:r>
            <a:r>
              <a:rPr lang="fr-BE" sz="2000" b="1" dirty="0"/>
              <a:t> </a:t>
            </a:r>
            <a:r>
              <a:rPr lang="fr-BE" sz="2000" dirty="0"/>
              <a:t>of </a:t>
            </a:r>
            <a:r>
              <a:rPr lang="fr-BE" sz="2000" dirty="0" err="1"/>
              <a:t>supervised</a:t>
            </a:r>
            <a:r>
              <a:rPr lang="fr-BE" sz="2000" dirty="0"/>
              <a:t> </a:t>
            </a:r>
            <a:r>
              <a:rPr lang="fr-BE" sz="2000" dirty="0" err="1"/>
              <a:t>samples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dirty="0" err="1"/>
              <a:t>less</a:t>
            </a:r>
            <a:r>
              <a:rPr lang="fr-BE" sz="2000" dirty="0"/>
              <a:t> </a:t>
            </a:r>
            <a:r>
              <a:rPr lang="fr-BE" sz="2000" dirty="0" err="1"/>
              <a:t>than</a:t>
            </a:r>
            <a:r>
              <a:rPr lang="fr-BE" sz="2000" dirty="0"/>
              <a:t> the total </a:t>
            </a:r>
            <a:r>
              <a:rPr lang="fr-BE" sz="2000" dirty="0" err="1"/>
              <a:t>quantity</a:t>
            </a:r>
            <a:r>
              <a:rPr lang="fr-BE" sz="2000" dirty="0"/>
              <a:t> of </a:t>
            </a:r>
            <a:r>
              <a:rPr lang="fr-BE" sz="2000" dirty="0" err="1"/>
              <a:t>samples</a:t>
            </a:r>
            <a:r>
              <a:rPr lang="fr-BE" sz="2000" dirty="0"/>
              <a:t>.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6932304" y="1491139"/>
            <a:ext cx="2464526" cy="983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dirty="0"/>
              <a:t>The </a:t>
            </a:r>
            <a:r>
              <a:rPr lang="fr-BE" sz="2000" b="1" dirty="0" err="1"/>
              <a:t>accuracy</a:t>
            </a:r>
            <a:r>
              <a:rPr lang="fr-BE" sz="2000" b="1" dirty="0"/>
              <a:t> </a:t>
            </a:r>
            <a:r>
              <a:rPr lang="fr-BE" sz="2000" dirty="0"/>
              <a:t>of the supervision </a:t>
            </a:r>
            <a:r>
              <a:rPr lang="fr-BE" sz="2000" dirty="0" err="1"/>
              <a:t>is</a:t>
            </a:r>
            <a:r>
              <a:rPr lang="fr-BE" sz="2000" dirty="0"/>
              <a:t> not </a:t>
            </a:r>
            <a:r>
              <a:rPr lang="fr-BE" sz="2000" dirty="0" err="1"/>
              <a:t>guaranteed</a:t>
            </a:r>
            <a:r>
              <a:rPr lang="fr-BE" sz="2000" dirty="0"/>
              <a:t>.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9498875" y="1491139"/>
            <a:ext cx="2464526" cy="2033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dirty="0"/>
              <a:t>The </a:t>
            </a:r>
            <a:r>
              <a:rPr lang="fr-BE" sz="2000" b="1" dirty="0" err="1"/>
              <a:t>precision</a:t>
            </a:r>
            <a:r>
              <a:rPr lang="fr-BE" sz="2000" dirty="0"/>
              <a:t> of the supervision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dirty="0" err="1"/>
              <a:t>lower</a:t>
            </a:r>
            <a:r>
              <a:rPr lang="fr-BE" sz="2000" dirty="0"/>
              <a:t> </a:t>
            </a:r>
            <a:r>
              <a:rPr lang="fr-BE" sz="2000" dirty="0" err="1"/>
              <a:t>than</a:t>
            </a:r>
            <a:r>
              <a:rPr lang="fr-BE" sz="2000" dirty="0"/>
              <a:t> the </a:t>
            </a:r>
            <a:r>
              <a:rPr lang="fr-BE" sz="2000" dirty="0" err="1"/>
              <a:t>precision</a:t>
            </a:r>
            <a:r>
              <a:rPr lang="fr-BE" sz="2000" dirty="0"/>
              <a:t> of the </a:t>
            </a:r>
            <a:r>
              <a:rPr lang="fr-BE" sz="2000" dirty="0" err="1"/>
              <a:t>target</a:t>
            </a:r>
            <a:endParaRPr lang="fr-BE" sz="2000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279941" y="4611603"/>
            <a:ext cx="2464526" cy="651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i="1" dirty="0"/>
              <a:t>Auto-encoder + </a:t>
            </a:r>
            <a:r>
              <a:rPr lang="fr-BE" sz="2000" i="1" dirty="0" err="1"/>
              <a:t>transfer</a:t>
            </a:r>
            <a:r>
              <a:rPr lang="fr-BE" sz="2000" i="1" dirty="0"/>
              <a:t> </a:t>
            </a:r>
            <a:r>
              <a:rPr lang="fr-BE" sz="2000" i="1" dirty="0" err="1"/>
              <a:t>learning</a:t>
            </a:r>
            <a:r>
              <a:rPr lang="fr-BE" sz="2000" i="1" dirty="0"/>
              <a:t>…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6846512" y="4611603"/>
            <a:ext cx="2464526" cy="95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i="1" dirty="0"/>
              <a:t>Noise </a:t>
            </a:r>
            <a:r>
              <a:rPr lang="fr-BE" sz="2000" i="1" dirty="0" err="1"/>
              <a:t>modeling</a:t>
            </a:r>
            <a:r>
              <a:rPr lang="fr-BE" sz="2000" i="1" dirty="0"/>
              <a:t>, </a:t>
            </a:r>
            <a:r>
              <a:rPr lang="fr-BE" sz="2000" i="1" dirty="0" err="1"/>
              <a:t>error</a:t>
            </a:r>
            <a:r>
              <a:rPr lang="fr-BE" sz="2000" i="1" dirty="0"/>
              <a:t> </a:t>
            </a:r>
            <a:r>
              <a:rPr lang="fr-BE" sz="2000" i="1" dirty="0" err="1"/>
              <a:t>detection</a:t>
            </a:r>
            <a:r>
              <a:rPr lang="fr-BE" sz="2000" i="1" dirty="0"/>
              <a:t>, </a:t>
            </a:r>
            <a:r>
              <a:rPr lang="fr-BE" sz="2000" i="1" dirty="0" err="1"/>
              <a:t>reinforced</a:t>
            </a:r>
            <a:r>
              <a:rPr lang="fr-BE" sz="2000" i="1" dirty="0"/>
              <a:t> </a:t>
            </a:r>
            <a:r>
              <a:rPr lang="fr-BE" sz="2000" i="1" dirty="0" err="1"/>
              <a:t>learning</a:t>
            </a:r>
            <a:r>
              <a:rPr lang="fr-BE" sz="2000" i="1" dirty="0"/>
              <a:t>…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9413083" y="4611603"/>
            <a:ext cx="2464526" cy="95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000" i="1" dirty="0"/>
              <a:t>Multiple Instance Learning, </a:t>
            </a:r>
            <a:r>
              <a:rPr lang="fr-BE" sz="2000" i="1" dirty="0" err="1"/>
              <a:t>heatmaps</a:t>
            </a:r>
            <a:r>
              <a:rPr lang="fr-BE" sz="2000" i="1" dirty="0"/>
              <a:t>…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263688" y="2832455"/>
            <a:ext cx="2564192" cy="1731601"/>
            <a:chOff x="2342666" y="4601485"/>
            <a:chExt cx="3356885" cy="2266907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45" y="4618280"/>
              <a:ext cx="3337506" cy="2247972"/>
            </a:xfrm>
            <a:prstGeom prst="rect">
              <a:avLst/>
            </a:prstGeom>
          </p:spPr>
        </p:pic>
        <p:sp>
          <p:nvSpPr>
            <p:cNvPr id="39" name="Forme libre 38"/>
            <p:cNvSpPr/>
            <p:nvPr/>
          </p:nvSpPr>
          <p:spPr>
            <a:xfrm>
              <a:off x="2356080" y="4608591"/>
              <a:ext cx="638149" cy="574913"/>
            </a:xfrm>
            <a:custGeom>
              <a:avLst/>
              <a:gdLst>
                <a:gd name="connsiteX0" fmla="*/ 10813 w 1411454"/>
                <a:gd name="connsiteY0" fmla="*/ 21432 h 1271588"/>
                <a:gd name="connsiteX1" fmla="*/ 106063 w 1411454"/>
                <a:gd name="connsiteY1" fmla="*/ 16669 h 1271588"/>
                <a:gd name="connsiteX2" fmla="*/ 151307 w 1411454"/>
                <a:gd name="connsiteY2" fmla="*/ 14288 h 1271588"/>
                <a:gd name="connsiteX3" fmla="*/ 172738 w 1411454"/>
                <a:gd name="connsiteY3" fmla="*/ 11907 h 1271588"/>
                <a:gd name="connsiteX4" fmla="*/ 382288 w 1411454"/>
                <a:gd name="connsiteY4" fmla="*/ 7144 h 1271588"/>
                <a:gd name="connsiteX5" fmla="*/ 577551 w 1411454"/>
                <a:gd name="connsiteY5" fmla="*/ 7144 h 1271588"/>
                <a:gd name="connsiteX6" fmla="*/ 629938 w 1411454"/>
                <a:gd name="connsiteY6" fmla="*/ 9525 h 1271588"/>
                <a:gd name="connsiteX7" fmla="*/ 701376 w 1411454"/>
                <a:gd name="connsiteY7" fmla="*/ 11907 h 1271588"/>
                <a:gd name="connsiteX8" fmla="*/ 1096663 w 1411454"/>
                <a:gd name="connsiteY8" fmla="*/ 11907 h 1271588"/>
                <a:gd name="connsiteX9" fmla="*/ 1151432 w 1411454"/>
                <a:gd name="connsiteY9" fmla="*/ 9525 h 1271588"/>
                <a:gd name="connsiteX10" fmla="*/ 1341932 w 1411454"/>
                <a:gd name="connsiteY10" fmla="*/ 7144 h 1271588"/>
                <a:gd name="connsiteX11" fmla="*/ 1370507 w 1411454"/>
                <a:gd name="connsiteY11" fmla="*/ 4763 h 1271588"/>
                <a:gd name="connsiteX12" fmla="*/ 1403845 w 1411454"/>
                <a:gd name="connsiteY12" fmla="*/ 0 h 1271588"/>
                <a:gd name="connsiteX13" fmla="*/ 1403845 w 1411454"/>
                <a:gd name="connsiteY13" fmla="*/ 116682 h 1271588"/>
                <a:gd name="connsiteX14" fmla="*/ 1394320 w 1411454"/>
                <a:gd name="connsiteY14" fmla="*/ 138113 h 1271588"/>
                <a:gd name="connsiteX15" fmla="*/ 1389557 w 1411454"/>
                <a:gd name="connsiteY15" fmla="*/ 152400 h 1271588"/>
                <a:gd name="connsiteX16" fmla="*/ 1387176 w 1411454"/>
                <a:gd name="connsiteY16" fmla="*/ 161925 h 1271588"/>
                <a:gd name="connsiteX17" fmla="*/ 1382413 w 1411454"/>
                <a:gd name="connsiteY17" fmla="*/ 176213 h 1271588"/>
                <a:gd name="connsiteX18" fmla="*/ 1380032 w 1411454"/>
                <a:gd name="connsiteY18" fmla="*/ 188119 h 1271588"/>
                <a:gd name="connsiteX19" fmla="*/ 1377651 w 1411454"/>
                <a:gd name="connsiteY19" fmla="*/ 195263 h 1271588"/>
                <a:gd name="connsiteX20" fmla="*/ 1375270 w 1411454"/>
                <a:gd name="connsiteY20" fmla="*/ 207169 h 1271588"/>
                <a:gd name="connsiteX21" fmla="*/ 1370507 w 1411454"/>
                <a:gd name="connsiteY21" fmla="*/ 221457 h 1271588"/>
                <a:gd name="connsiteX22" fmla="*/ 1368126 w 1411454"/>
                <a:gd name="connsiteY22" fmla="*/ 230982 h 1271588"/>
                <a:gd name="connsiteX23" fmla="*/ 1360982 w 1411454"/>
                <a:gd name="connsiteY23" fmla="*/ 238125 h 1271588"/>
                <a:gd name="connsiteX24" fmla="*/ 1358601 w 1411454"/>
                <a:gd name="connsiteY24" fmla="*/ 252413 h 1271588"/>
                <a:gd name="connsiteX25" fmla="*/ 1353838 w 1411454"/>
                <a:gd name="connsiteY25" fmla="*/ 269082 h 1271588"/>
                <a:gd name="connsiteX26" fmla="*/ 1349076 w 1411454"/>
                <a:gd name="connsiteY26" fmla="*/ 307182 h 1271588"/>
                <a:gd name="connsiteX27" fmla="*/ 1344313 w 1411454"/>
                <a:gd name="connsiteY27" fmla="*/ 316707 h 1271588"/>
                <a:gd name="connsiteX28" fmla="*/ 1341932 w 1411454"/>
                <a:gd name="connsiteY28" fmla="*/ 323850 h 1271588"/>
                <a:gd name="connsiteX29" fmla="*/ 1339551 w 1411454"/>
                <a:gd name="connsiteY29" fmla="*/ 361950 h 1271588"/>
                <a:gd name="connsiteX30" fmla="*/ 1337170 w 1411454"/>
                <a:gd name="connsiteY30" fmla="*/ 371475 h 1271588"/>
                <a:gd name="connsiteX31" fmla="*/ 1332407 w 1411454"/>
                <a:gd name="connsiteY31" fmla="*/ 397669 h 1271588"/>
                <a:gd name="connsiteX32" fmla="*/ 1327645 w 1411454"/>
                <a:gd name="connsiteY32" fmla="*/ 457200 h 1271588"/>
                <a:gd name="connsiteX33" fmla="*/ 1322882 w 1411454"/>
                <a:gd name="connsiteY33" fmla="*/ 471488 h 1271588"/>
                <a:gd name="connsiteX34" fmla="*/ 1318120 w 1411454"/>
                <a:gd name="connsiteY34" fmla="*/ 485775 h 1271588"/>
                <a:gd name="connsiteX35" fmla="*/ 1315738 w 1411454"/>
                <a:gd name="connsiteY35" fmla="*/ 492919 h 1271588"/>
                <a:gd name="connsiteX36" fmla="*/ 1310976 w 1411454"/>
                <a:gd name="connsiteY36" fmla="*/ 500063 h 1271588"/>
                <a:gd name="connsiteX37" fmla="*/ 1308595 w 1411454"/>
                <a:gd name="connsiteY37" fmla="*/ 507207 h 1271588"/>
                <a:gd name="connsiteX38" fmla="*/ 1289545 w 1411454"/>
                <a:gd name="connsiteY38" fmla="*/ 523875 h 1271588"/>
                <a:gd name="connsiteX39" fmla="*/ 1275257 w 1411454"/>
                <a:gd name="connsiteY39" fmla="*/ 533400 h 1271588"/>
                <a:gd name="connsiteX40" fmla="*/ 1268113 w 1411454"/>
                <a:gd name="connsiteY40" fmla="*/ 538163 h 1271588"/>
                <a:gd name="connsiteX41" fmla="*/ 1260970 w 1411454"/>
                <a:gd name="connsiteY41" fmla="*/ 542925 h 1271588"/>
                <a:gd name="connsiteX42" fmla="*/ 1258588 w 1411454"/>
                <a:gd name="connsiteY42" fmla="*/ 550069 h 1271588"/>
                <a:gd name="connsiteX43" fmla="*/ 1249063 w 1411454"/>
                <a:gd name="connsiteY43" fmla="*/ 564357 h 1271588"/>
                <a:gd name="connsiteX44" fmla="*/ 1244301 w 1411454"/>
                <a:gd name="connsiteY44" fmla="*/ 571500 h 1271588"/>
                <a:gd name="connsiteX45" fmla="*/ 1239538 w 1411454"/>
                <a:gd name="connsiteY45" fmla="*/ 581025 h 1271588"/>
                <a:gd name="connsiteX46" fmla="*/ 1237157 w 1411454"/>
                <a:gd name="connsiteY46" fmla="*/ 588169 h 1271588"/>
                <a:gd name="connsiteX47" fmla="*/ 1232395 w 1411454"/>
                <a:gd name="connsiteY47" fmla="*/ 595313 h 1271588"/>
                <a:gd name="connsiteX48" fmla="*/ 1227632 w 1411454"/>
                <a:gd name="connsiteY48" fmla="*/ 604838 h 1271588"/>
                <a:gd name="connsiteX49" fmla="*/ 1218107 w 1411454"/>
                <a:gd name="connsiteY49" fmla="*/ 619125 h 1271588"/>
                <a:gd name="connsiteX50" fmla="*/ 1206201 w 1411454"/>
                <a:gd name="connsiteY50" fmla="*/ 635794 h 1271588"/>
                <a:gd name="connsiteX51" fmla="*/ 1194295 w 1411454"/>
                <a:gd name="connsiteY51" fmla="*/ 654844 h 1271588"/>
                <a:gd name="connsiteX52" fmla="*/ 1189532 w 1411454"/>
                <a:gd name="connsiteY52" fmla="*/ 669132 h 1271588"/>
                <a:gd name="connsiteX53" fmla="*/ 1187151 w 1411454"/>
                <a:gd name="connsiteY53" fmla="*/ 676275 h 1271588"/>
                <a:gd name="connsiteX54" fmla="*/ 1170482 w 1411454"/>
                <a:gd name="connsiteY54" fmla="*/ 697707 h 1271588"/>
                <a:gd name="connsiteX55" fmla="*/ 1158576 w 1411454"/>
                <a:gd name="connsiteY55" fmla="*/ 719138 h 1271588"/>
                <a:gd name="connsiteX56" fmla="*/ 1153813 w 1411454"/>
                <a:gd name="connsiteY56" fmla="*/ 728663 h 1271588"/>
                <a:gd name="connsiteX57" fmla="*/ 1149051 w 1411454"/>
                <a:gd name="connsiteY57" fmla="*/ 735807 h 1271588"/>
                <a:gd name="connsiteX58" fmla="*/ 1146670 w 1411454"/>
                <a:gd name="connsiteY58" fmla="*/ 742950 h 1271588"/>
                <a:gd name="connsiteX59" fmla="*/ 1130001 w 1411454"/>
                <a:gd name="connsiteY59" fmla="*/ 764382 h 1271588"/>
                <a:gd name="connsiteX60" fmla="*/ 1122857 w 1411454"/>
                <a:gd name="connsiteY60" fmla="*/ 778669 h 1271588"/>
                <a:gd name="connsiteX61" fmla="*/ 1118095 w 1411454"/>
                <a:gd name="connsiteY61" fmla="*/ 792957 h 1271588"/>
                <a:gd name="connsiteX62" fmla="*/ 1108570 w 1411454"/>
                <a:gd name="connsiteY62" fmla="*/ 807244 h 1271588"/>
                <a:gd name="connsiteX63" fmla="*/ 1101426 w 1411454"/>
                <a:gd name="connsiteY63" fmla="*/ 828675 h 1271588"/>
                <a:gd name="connsiteX64" fmla="*/ 1099045 w 1411454"/>
                <a:gd name="connsiteY64" fmla="*/ 835819 h 1271588"/>
                <a:gd name="connsiteX65" fmla="*/ 1094282 w 1411454"/>
                <a:gd name="connsiteY65" fmla="*/ 857250 h 1271588"/>
                <a:gd name="connsiteX66" fmla="*/ 1089520 w 1411454"/>
                <a:gd name="connsiteY66" fmla="*/ 895350 h 1271588"/>
                <a:gd name="connsiteX67" fmla="*/ 1072851 w 1411454"/>
                <a:gd name="connsiteY67" fmla="*/ 916782 h 1271588"/>
                <a:gd name="connsiteX68" fmla="*/ 1065707 w 1411454"/>
                <a:gd name="connsiteY68" fmla="*/ 919163 h 1271588"/>
                <a:gd name="connsiteX69" fmla="*/ 1063326 w 1411454"/>
                <a:gd name="connsiteY69" fmla="*/ 926307 h 1271588"/>
                <a:gd name="connsiteX70" fmla="*/ 1049038 w 1411454"/>
                <a:gd name="connsiteY70" fmla="*/ 931069 h 1271588"/>
                <a:gd name="connsiteX71" fmla="*/ 1044276 w 1411454"/>
                <a:gd name="connsiteY71" fmla="*/ 938213 h 1271588"/>
                <a:gd name="connsiteX72" fmla="*/ 1029988 w 1411454"/>
                <a:gd name="connsiteY72" fmla="*/ 947738 h 1271588"/>
                <a:gd name="connsiteX73" fmla="*/ 1025226 w 1411454"/>
                <a:gd name="connsiteY73" fmla="*/ 954882 h 1271588"/>
                <a:gd name="connsiteX74" fmla="*/ 1022845 w 1411454"/>
                <a:gd name="connsiteY74" fmla="*/ 962025 h 1271588"/>
                <a:gd name="connsiteX75" fmla="*/ 1013320 w 1411454"/>
                <a:gd name="connsiteY75" fmla="*/ 976313 h 1271588"/>
                <a:gd name="connsiteX76" fmla="*/ 1008557 w 1411454"/>
                <a:gd name="connsiteY76" fmla="*/ 983457 h 1271588"/>
                <a:gd name="connsiteX77" fmla="*/ 1006176 w 1411454"/>
                <a:gd name="connsiteY77" fmla="*/ 990600 h 1271588"/>
                <a:gd name="connsiteX78" fmla="*/ 996651 w 1411454"/>
                <a:gd name="connsiteY78" fmla="*/ 1004888 h 1271588"/>
                <a:gd name="connsiteX79" fmla="*/ 989507 w 1411454"/>
                <a:gd name="connsiteY79" fmla="*/ 1019175 h 1271588"/>
                <a:gd name="connsiteX80" fmla="*/ 987126 w 1411454"/>
                <a:gd name="connsiteY80" fmla="*/ 1026319 h 1271588"/>
                <a:gd name="connsiteX81" fmla="*/ 975220 w 1411454"/>
                <a:gd name="connsiteY81" fmla="*/ 1040607 h 1271588"/>
                <a:gd name="connsiteX82" fmla="*/ 968076 w 1411454"/>
                <a:gd name="connsiteY82" fmla="*/ 1042988 h 1271588"/>
                <a:gd name="connsiteX83" fmla="*/ 951407 w 1411454"/>
                <a:gd name="connsiteY83" fmla="*/ 1052513 h 1271588"/>
                <a:gd name="connsiteX84" fmla="*/ 944263 w 1411454"/>
                <a:gd name="connsiteY84" fmla="*/ 1057275 h 1271588"/>
                <a:gd name="connsiteX85" fmla="*/ 934738 w 1411454"/>
                <a:gd name="connsiteY85" fmla="*/ 1059657 h 1271588"/>
                <a:gd name="connsiteX86" fmla="*/ 896638 w 1411454"/>
                <a:gd name="connsiteY86" fmla="*/ 1066800 h 1271588"/>
                <a:gd name="connsiteX87" fmla="*/ 889495 w 1411454"/>
                <a:gd name="connsiteY87" fmla="*/ 1069182 h 1271588"/>
                <a:gd name="connsiteX88" fmla="*/ 882351 w 1411454"/>
                <a:gd name="connsiteY88" fmla="*/ 1073944 h 1271588"/>
                <a:gd name="connsiteX89" fmla="*/ 872826 w 1411454"/>
                <a:gd name="connsiteY89" fmla="*/ 1076325 h 1271588"/>
                <a:gd name="connsiteX90" fmla="*/ 849013 w 1411454"/>
                <a:gd name="connsiteY90" fmla="*/ 1088232 h 1271588"/>
                <a:gd name="connsiteX91" fmla="*/ 841870 w 1411454"/>
                <a:gd name="connsiteY91" fmla="*/ 1092994 h 1271588"/>
                <a:gd name="connsiteX92" fmla="*/ 813295 w 1411454"/>
                <a:gd name="connsiteY92" fmla="*/ 1100138 h 1271588"/>
                <a:gd name="connsiteX93" fmla="*/ 799007 w 1411454"/>
                <a:gd name="connsiteY93" fmla="*/ 1109663 h 1271588"/>
                <a:gd name="connsiteX94" fmla="*/ 791863 w 1411454"/>
                <a:gd name="connsiteY94" fmla="*/ 1114425 h 1271588"/>
                <a:gd name="connsiteX95" fmla="*/ 782338 w 1411454"/>
                <a:gd name="connsiteY95" fmla="*/ 1119188 h 1271588"/>
                <a:gd name="connsiteX96" fmla="*/ 775195 w 1411454"/>
                <a:gd name="connsiteY96" fmla="*/ 1123950 h 1271588"/>
                <a:gd name="connsiteX97" fmla="*/ 765670 w 1411454"/>
                <a:gd name="connsiteY97" fmla="*/ 1126332 h 1271588"/>
                <a:gd name="connsiteX98" fmla="*/ 758526 w 1411454"/>
                <a:gd name="connsiteY98" fmla="*/ 1131094 h 1271588"/>
                <a:gd name="connsiteX99" fmla="*/ 741857 w 1411454"/>
                <a:gd name="connsiteY99" fmla="*/ 1135857 h 1271588"/>
                <a:gd name="connsiteX100" fmla="*/ 734713 w 1411454"/>
                <a:gd name="connsiteY100" fmla="*/ 1138238 h 1271588"/>
                <a:gd name="connsiteX101" fmla="*/ 722807 w 1411454"/>
                <a:gd name="connsiteY101" fmla="*/ 1140619 h 1271588"/>
                <a:gd name="connsiteX102" fmla="*/ 708520 w 1411454"/>
                <a:gd name="connsiteY102" fmla="*/ 1145382 h 1271588"/>
                <a:gd name="connsiteX103" fmla="*/ 694232 w 1411454"/>
                <a:gd name="connsiteY103" fmla="*/ 1147763 h 1271588"/>
                <a:gd name="connsiteX104" fmla="*/ 687088 w 1411454"/>
                <a:gd name="connsiteY104" fmla="*/ 1150144 h 1271588"/>
                <a:gd name="connsiteX105" fmla="*/ 672801 w 1411454"/>
                <a:gd name="connsiteY105" fmla="*/ 1152525 h 1271588"/>
                <a:gd name="connsiteX106" fmla="*/ 646607 w 1411454"/>
                <a:gd name="connsiteY106" fmla="*/ 1162050 h 1271588"/>
                <a:gd name="connsiteX107" fmla="*/ 629938 w 1411454"/>
                <a:gd name="connsiteY107" fmla="*/ 1166813 h 1271588"/>
                <a:gd name="connsiteX108" fmla="*/ 603745 w 1411454"/>
                <a:gd name="connsiteY108" fmla="*/ 1164432 h 1271588"/>
                <a:gd name="connsiteX109" fmla="*/ 525163 w 1411454"/>
                <a:gd name="connsiteY109" fmla="*/ 1169194 h 1271588"/>
                <a:gd name="connsiteX110" fmla="*/ 518020 w 1411454"/>
                <a:gd name="connsiteY110" fmla="*/ 1173957 h 1271588"/>
                <a:gd name="connsiteX111" fmla="*/ 508495 w 1411454"/>
                <a:gd name="connsiteY111" fmla="*/ 1181100 h 1271588"/>
                <a:gd name="connsiteX112" fmla="*/ 494207 w 1411454"/>
                <a:gd name="connsiteY112" fmla="*/ 1185863 h 1271588"/>
                <a:gd name="connsiteX113" fmla="*/ 468013 w 1411454"/>
                <a:gd name="connsiteY113" fmla="*/ 1202532 h 1271588"/>
                <a:gd name="connsiteX114" fmla="*/ 456107 w 1411454"/>
                <a:gd name="connsiteY114" fmla="*/ 1204913 h 1271588"/>
                <a:gd name="connsiteX115" fmla="*/ 448963 w 1411454"/>
                <a:gd name="connsiteY115" fmla="*/ 1207294 h 1271588"/>
                <a:gd name="connsiteX116" fmla="*/ 439438 w 1411454"/>
                <a:gd name="connsiteY116" fmla="*/ 1209675 h 1271588"/>
                <a:gd name="connsiteX117" fmla="*/ 425151 w 1411454"/>
                <a:gd name="connsiteY117" fmla="*/ 1214438 h 1271588"/>
                <a:gd name="connsiteX118" fmla="*/ 418007 w 1411454"/>
                <a:gd name="connsiteY118" fmla="*/ 1219200 h 1271588"/>
                <a:gd name="connsiteX119" fmla="*/ 403720 w 1411454"/>
                <a:gd name="connsiteY119" fmla="*/ 1221582 h 1271588"/>
                <a:gd name="connsiteX120" fmla="*/ 391813 w 1411454"/>
                <a:gd name="connsiteY120" fmla="*/ 1223963 h 1271588"/>
                <a:gd name="connsiteX121" fmla="*/ 377526 w 1411454"/>
                <a:gd name="connsiteY121" fmla="*/ 1228725 h 1271588"/>
                <a:gd name="connsiteX122" fmla="*/ 360857 w 1411454"/>
                <a:gd name="connsiteY122" fmla="*/ 1233488 h 1271588"/>
                <a:gd name="connsiteX123" fmla="*/ 351332 w 1411454"/>
                <a:gd name="connsiteY123" fmla="*/ 1235869 h 1271588"/>
                <a:gd name="connsiteX124" fmla="*/ 344188 w 1411454"/>
                <a:gd name="connsiteY124" fmla="*/ 1238250 h 1271588"/>
                <a:gd name="connsiteX125" fmla="*/ 320376 w 1411454"/>
                <a:gd name="connsiteY125" fmla="*/ 1243013 h 1271588"/>
                <a:gd name="connsiteX126" fmla="*/ 310851 w 1411454"/>
                <a:gd name="connsiteY126" fmla="*/ 1245394 h 1271588"/>
                <a:gd name="connsiteX127" fmla="*/ 289420 w 1411454"/>
                <a:gd name="connsiteY127" fmla="*/ 1247775 h 1271588"/>
                <a:gd name="connsiteX128" fmla="*/ 279895 w 1411454"/>
                <a:gd name="connsiteY128" fmla="*/ 1250157 h 1271588"/>
                <a:gd name="connsiteX129" fmla="*/ 272751 w 1411454"/>
                <a:gd name="connsiteY129" fmla="*/ 1252538 h 1271588"/>
                <a:gd name="connsiteX130" fmla="*/ 222745 w 1411454"/>
                <a:gd name="connsiteY130" fmla="*/ 1257300 h 1271588"/>
                <a:gd name="connsiteX131" fmla="*/ 170357 w 1411454"/>
                <a:gd name="connsiteY131" fmla="*/ 1262063 h 1271588"/>
                <a:gd name="connsiteX132" fmla="*/ 103682 w 1411454"/>
                <a:gd name="connsiteY132" fmla="*/ 1264444 h 1271588"/>
                <a:gd name="connsiteX133" fmla="*/ 89395 w 1411454"/>
                <a:gd name="connsiteY133" fmla="*/ 1266825 h 1271588"/>
                <a:gd name="connsiteX134" fmla="*/ 75107 w 1411454"/>
                <a:gd name="connsiteY134" fmla="*/ 1271588 h 1271588"/>
                <a:gd name="connsiteX135" fmla="*/ 25101 w 1411454"/>
                <a:gd name="connsiteY135" fmla="*/ 1269207 h 1271588"/>
                <a:gd name="connsiteX136" fmla="*/ 8432 w 1411454"/>
                <a:gd name="connsiteY136" fmla="*/ 1264444 h 1271588"/>
                <a:gd name="connsiteX137" fmla="*/ 3670 w 1411454"/>
                <a:gd name="connsiteY137" fmla="*/ 1162050 h 1271588"/>
                <a:gd name="connsiteX138" fmla="*/ 6051 w 1411454"/>
                <a:gd name="connsiteY138" fmla="*/ 1019175 h 1271588"/>
                <a:gd name="connsiteX139" fmla="*/ 8432 w 1411454"/>
                <a:gd name="connsiteY139" fmla="*/ 995363 h 1271588"/>
                <a:gd name="connsiteX140" fmla="*/ 6051 w 1411454"/>
                <a:gd name="connsiteY140" fmla="*/ 819150 h 1271588"/>
                <a:gd name="connsiteX141" fmla="*/ 3670 w 1411454"/>
                <a:gd name="connsiteY141" fmla="*/ 795338 h 1271588"/>
                <a:gd name="connsiteX142" fmla="*/ 6051 w 1411454"/>
                <a:gd name="connsiteY142" fmla="*/ 704850 h 1271588"/>
                <a:gd name="connsiteX143" fmla="*/ 6051 w 1411454"/>
                <a:gd name="connsiteY143" fmla="*/ 433388 h 1271588"/>
                <a:gd name="connsiteX144" fmla="*/ 3670 w 1411454"/>
                <a:gd name="connsiteY144" fmla="*/ 235744 h 1271588"/>
                <a:gd name="connsiteX145" fmla="*/ 6051 w 1411454"/>
                <a:gd name="connsiteY145" fmla="*/ 54769 h 1271588"/>
                <a:gd name="connsiteX146" fmla="*/ 8432 w 1411454"/>
                <a:gd name="connsiteY146" fmla="*/ 42863 h 1271588"/>
                <a:gd name="connsiteX147" fmla="*/ 10813 w 1411454"/>
                <a:gd name="connsiteY147" fmla="*/ 28575 h 1271588"/>
                <a:gd name="connsiteX148" fmla="*/ 10813 w 1411454"/>
                <a:gd name="connsiteY148" fmla="*/ 21432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11454" h="1271588">
                  <a:moveTo>
                    <a:pt x="10813" y="21432"/>
                  </a:moveTo>
                  <a:cubicBezTo>
                    <a:pt x="26688" y="19448"/>
                    <a:pt x="16901" y="20384"/>
                    <a:pt x="106063" y="16669"/>
                  </a:cubicBezTo>
                  <a:cubicBezTo>
                    <a:pt x="121152" y="16040"/>
                    <a:pt x="136226" y="15082"/>
                    <a:pt x="151307" y="14288"/>
                  </a:cubicBezTo>
                  <a:cubicBezTo>
                    <a:pt x="158451" y="13494"/>
                    <a:pt x="165554" y="12129"/>
                    <a:pt x="172738" y="11907"/>
                  </a:cubicBezTo>
                  <a:lnTo>
                    <a:pt x="382288" y="7144"/>
                  </a:lnTo>
                  <a:cubicBezTo>
                    <a:pt x="455509" y="-5058"/>
                    <a:pt x="398949" y="3499"/>
                    <a:pt x="577551" y="7144"/>
                  </a:cubicBezTo>
                  <a:cubicBezTo>
                    <a:pt x="595028" y="7501"/>
                    <a:pt x="612471" y="8853"/>
                    <a:pt x="629938" y="9525"/>
                  </a:cubicBezTo>
                  <a:lnTo>
                    <a:pt x="701376" y="11907"/>
                  </a:lnTo>
                  <a:cubicBezTo>
                    <a:pt x="850274" y="24314"/>
                    <a:pt x="739511" y="15943"/>
                    <a:pt x="1096663" y="11907"/>
                  </a:cubicBezTo>
                  <a:cubicBezTo>
                    <a:pt x="1114935" y="11701"/>
                    <a:pt x="1133162" y="9880"/>
                    <a:pt x="1151432" y="9525"/>
                  </a:cubicBezTo>
                  <a:lnTo>
                    <a:pt x="1341932" y="7144"/>
                  </a:lnTo>
                  <a:lnTo>
                    <a:pt x="1370507" y="4763"/>
                  </a:lnTo>
                  <a:cubicBezTo>
                    <a:pt x="1385416" y="3272"/>
                    <a:pt x="1389984" y="2311"/>
                    <a:pt x="1403845" y="0"/>
                  </a:cubicBezTo>
                  <a:cubicBezTo>
                    <a:pt x="1417538" y="41083"/>
                    <a:pt x="1409715" y="14939"/>
                    <a:pt x="1403845" y="116682"/>
                  </a:cubicBezTo>
                  <a:cubicBezTo>
                    <a:pt x="1402905" y="132970"/>
                    <a:pt x="1399171" y="127199"/>
                    <a:pt x="1394320" y="138113"/>
                  </a:cubicBezTo>
                  <a:cubicBezTo>
                    <a:pt x="1392281" y="142700"/>
                    <a:pt x="1390774" y="147530"/>
                    <a:pt x="1389557" y="152400"/>
                  </a:cubicBezTo>
                  <a:cubicBezTo>
                    <a:pt x="1388763" y="155575"/>
                    <a:pt x="1388116" y="158790"/>
                    <a:pt x="1387176" y="161925"/>
                  </a:cubicBezTo>
                  <a:cubicBezTo>
                    <a:pt x="1385733" y="166734"/>
                    <a:pt x="1383397" y="171290"/>
                    <a:pt x="1382413" y="176213"/>
                  </a:cubicBezTo>
                  <a:cubicBezTo>
                    <a:pt x="1381619" y="180182"/>
                    <a:pt x="1381014" y="184193"/>
                    <a:pt x="1380032" y="188119"/>
                  </a:cubicBezTo>
                  <a:cubicBezTo>
                    <a:pt x="1379423" y="190554"/>
                    <a:pt x="1378260" y="192828"/>
                    <a:pt x="1377651" y="195263"/>
                  </a:cubicBezTo>
                  <a:cubicBezTo>
                    <a:pt x="1376669" y="199189"/>
                    <a:pt x="1376335" y="203264"/>
                    <a:pt x="1375270" y="207169"/>
                  </a:cubicBezTo>
                  <a:cubicBezTo>
                    <a:pt x="1373949" y="212012"/>
                    <a:pt x="1371724" y="216587"/>
                    <a:pt x="1370507" y="221457"/>
                  </a:cubicBezTo>
                  <a:cubicBezTo>
                    <a:pt x="1369713" y="224632"/>
                    <a:pt x="1369750" y="228141"/>
                    <a:pt x="1368126" y="230982"/>
                  </a:cubicBezTo>
                  <a:cubicBezTo>
                    <a:pt x="1366455" y="233906"/>
                    <a:pt x="1363363" y="235744"/>
                    <a:pt x="1360982" y="238125"/>
                  </a:cubicBezTo>
                  <a:cubicBezTo>
                    <a:pt x="1360188" y="242888"/>
                    <a:pt x="1359548" y="247678"/>
                    <a:pt x="1358601" y="252413"/>
                  </a:cubicBezTo>
                  <a:cubicBezTo>
                    <a:pt x="1357105" y="259892"/>
                    <a:pt x="1356109" y="262270"/>
                    <a:pt x="1353838" y="269082"/>
                  </a:cubicBezTo>
                  <a:cubicBezTo>
                    <a:pt x="1353311" y="274874"/>
                    <a:pt x="1352151" y="297958"/>
                    <a:pt x="1349076" y="307182"/>
                  </a:cubicBezTo>
                  <a:cubicBezTo>
                    <a:pt x="1347953" y="310550"/>
                    <a:pt x="1345711" y="313444"/>
                    <a:pt x="1344313" y="316707"/>
                  </a:cubicBezTo>
                  <a:cubicBezTo>
                    <a:pt x="1343324" y="319014"/>
                    <a:pt x="1342726" y="321469"/>
                    <a:pt x="1341932" y="323850"/>
                  </a:cubicBezTo>
                  <a:cubicBezTo>
                    <a:pt x="1341138" y="336550"/>
                    <a:pt x="1340817" y="349288"/>
                    <a:pt x="1339551" y="361950"/>
                  </a:cubicBezTo>
                  <a:cubicBezTo>
                    <a:pt x="1339225" y="365206"/>
                    <a:pt x="1337755" y="368255"/>
                    <a:pt x="1337170" y="371475"/>
                  </a:cubicBezTo>
                  <a:cubicBezTo>
                    <a:pt x="1331481" y="402760"/>
                    <a:pt x="1337807" y="376065"/>
                    <a:pt x="1332407" y="397669"/>
                  </a:cubicBezTo>
                  <a:cubicBezTo>
                    <a:pt x="1332072" y="402689"/>
                    <a:pt x="1329491" y="447357"/>
                    <a:pt x="1327645" y="457200"/>
                  </a:cubicBezTo>
                  <a:cubicBezTo>
                    <a:pt x="1326720" y="462134"/>
                    <a:pt x="1324470" y="466725"/>
                    <a:pt x="1322882" y="471488"/>
                  </a:cubicBezTo>
                  <a:lnTo>
                    <a:pt x="1318120" y="485775"/>
                  </a:lnTo>
                  <a:cubicBezTo>
                    <a:pt x="1317326" y="488156"/>
                    <a:pt x="1317130" y="490830"/>
                    <a:pt x="1315738" y="492919"/>
                  </a:cubicBezTo>
                  <a:cubicBezTo>
                    <a:pt x="1314151" y="495300"/>
                    <a:pt x="1312256" y="497503"/>
                    <a:pt x="1310976" y="500063"/>
                  </a:cubicBezTo>
                  <a:cubicBezTo>
                    <a:pt x="1309854" y="502308"/>
                    <a:pt x="1309718" y="504962"/>
                    <a:pt x="1308595" y="507207"/>
                  </a:cubicBezTo>
                  <a:cubicBezTo>
                    <a:pt x="1303635" y="517127"/>
                    <a:pt x="1300256" y="516734"/>
                    <a:pt x="1289545" y="523875"/>
                  </a:cubicBezTo>
                  <a:lnTo>
                    <a:pt x="1275257" y="533400"/>
                  </a:lnTo>
                  <a:lnTo>
                    <a:pt x="1268113" y="538163"/>
                  </a:lnTo>
                  <a:lnTo>
                    <a:pt x="1260970" y="542925"/>
                  </a:lnTo>
                  <a:cubicBezTo>
                    <a:pt x="1260176" y="545306"/>
                    <a:pt x="1259807" y="547875"/>
                    <a:pt x="1258588" y="550069"/>
                  </a:cubicBezTo>
                  <a:cubicBezTo>
                    <a:pt x="1255808" y="555073"/>
                    <a:pt x="1252238" y="559594"/>
                    <a:pt x="1249063" y="564357"/>
                  </a:cubicBezTo>
                  <a:cubicBezTo>
                    <a:pt x="1247476" y="566738"/>
                    <a:pt x="1245581" y="568941"/>
                    <a:pt x="1244301" y="571500"/>
                  </a:cubicBezTo>
                  <a:cubicBezTo>
                    <a:pt x="1242713" y="574675"/>
                    <a:pt x="1240936" y="577762"/>
                    <a:pt x="1239538" y="581025"/>
                  </a:cubicBezTo>
                  <a:cubicBezTo>
                    <a:pt x="1238549" y="583332"/>
                    <a:pt x="1238279" y="585924"/>
                    <a:pt x="1237157" y="588169"/>
                  </a:cubicBezTo>
                  <a:cubicBezTo>
                    <a:pt x="1235877" y="590729"/>
                    <a:pt x="1233815" y="592828"/>
                    <a:pt x="1232395" y="595313"/>
                  </a:cubicBezTo>
                  <a:cubicBezTo>
                    <a:pt x="1230634" y="598395"/>
                    <a:pt x="1229458" y="601794"/>
                    <a:pt x="1227632" y="604838"/>
                  </a:cubicBezTo>
                  <a:cubicBezTo>
                    <a:pt x="1224687" y="609746"/>
                    <a:pt x="1221541" y="614546"/>
                    <a:pt x="1218107" y="619125"/>
                  </a:cubicBezTo>
                  <a:cubicBezTo>
                    <a:pt x="1216486" y="621287"/>
                    <a:pt x="1207944" y="632308"/>
                    <a:pt x="1206201" y="635794"/>
                  </a:cubicBezTo>
                  <a:cubicBezTo>
                    <a:pt x="1196897" y="654404"/>
                    <a:pt x="1216152" y="627524"/>
                    <a:pt x="1194295" y="654844"/>
                  </a:cubicBezTo>
                  <a:lnTo>
                    <a:pt x="1189532" y="669132"/>
                  </a:lnTo>
                  <a:cubicBezTo>
                    <a:pt x="1188738" y="671513"/>
                    <a:pt x="1188543" y="674187"/>
                    <a:pt x="1187151" y="676275"/>
                  </a:cubicBezTo>
                  <a:cubicBezTo>
                    <a:pt x="1175758" y="693365"/>
                    <a:pt x="1181673" y="686516"/>
                    <a:pt x="1170482" y="697707"/>
                  </a:cubicBezTo>
                  <a:cubicBezTo>
                    <a:pt x="1163899" y="717455"/>
                    <a:pt x="1174948" y="686398"/>
                    <a:pt x="1158576" y="719138"/>
                  </a:cubicBezTo>
                  <a:cubicBezTo>
                    <a:pt x="1156988" y="722313"/>
                    <a:pt x="1155574" y="725581"/>
                    <a:pt x="1153813" y="728663"/>
                  </a:cubicBezTo>
                  <a:cubicBezTo>
                    <a:pt x="1152393" y="731148"/>
                    <a:pt x="1150331" y="733247"/>
                    <a:pt x="1149051" y="735807"/>
                  </a:cubicBezTo>
                  <a:cubicBezTo>
                    <a:pt x="1147929" y="738052"/>
                    <a:pt x="1147889" y="740756"/>
                    <a:pt x="1146670" y="742950"/>
                  </a:cubicBezTo>
                  <a:cubicBezTo>
                    <a:pt x="1139549" y="755768"/>
                    <a:pt x="1138679" y="755704"/>
                    <a:pt x="1130001" y="764382"/>
                  </a:cubicBezTo>
                  <a:cubicBezTo>
                    <a:pt x="1121315" y="790439"/>
                    <a:pt x="1135170" y="750965"/>
                    <a:pt x="1122857" y="778669"/>
                  </a:cubicBezTo>
                  <a:cubicBezTo>
                    <a:pt x="1120818" y="783257"/>
                    <a:pt x="1120880" y="788780"/>
                    <a:pt x="1118095" y="792957"/>
                  </a:cubicBezTo>
                  <a:cubicBezTo>
                    <a:pt x="1114920" y="797719"/>
                    <a:pt x="1110380" y="801814"/>
                    <a:pt x="1108570" y="807244"/>
                  </a:cubicBezTo>
                  <a:lnTo>
                    <a:pt x="1101426" y="828675"/>
                  </a:lnTo>
                  <a:cubicBezTo>
                    <a:pt x="1100632" y="831056"/>
                    <a:pt x="1099537" y="833358"/>
                    <a:pt x="1099045" y="835819"/>
                  </a:cubicBezTo>
                  <a:cubicBezTo>
                    <a:pt x="1096021" y="850934"/>
                    <a:pt x="1097645" y="843799"/>
                    <a:pt x="1094282" y="857250"/>
                  </a:cubicBezTo>
                  <a:cubicBezTo>
                    <a:pt x="1094272" y="857336"/>
                    <a:pt x="1090582" y="892589"/>
                    <a:pt x="1089520" y="895350"/>
                  </a:cubicBezTo>
                  <a:cubicBezTo>
                    <a:pt x="1087889" y="899592"/>
                    <a:pt x="1078299" y="913150"/>
                    <a:pt x="1072851" y="916782"/>
                  </a:cubicBezTo>
                  <a:cubicBezTo>
                    <a:pt x="1070762" y="918174"/>
                    <a:pt x="1068088" y="918369"/>
                    <a:pt x="1065707" y="919163"/>
                  </a:cubicBezTo>
                  <a:cubicBezTo>
                    <a:pt x="1064913" y="921544"/>
                    <a:pt x="1065369" y="924848"/>
                    <a:pt x="1063326" y="926307"/>
                  </a:cubicBezTo>
                  <a:cubicBezTo>
                    <a:pt x="1059241" y="929225"/>
                    <a:pt x="1049038" y="931069"/>
                    <a:pt x="1049038" y="931069"/>
                  </a:cubicBezTo>
                  <a:cubicBezTo>
                    <a:pt x="1047451" y="933450"/>
                    <a:pt x="1046430" y="936328"/>
                    <a:pt x="1044276" y="938213"/>
                  </a:cubicBezTo>
                  <a:cubicBezTo>
                    <a:pt x="1039968" y="941982"/>
                    <a:pt x="1029988" y="947738"/>
                    <a:pt x="1029988" y="947738"/>
                  </a:cubicBezTo>
                  <a:cubicBezTo>
                    <a:pt x="1028401" y="950119"/>
                    <a:pt x="1026506" y="952322"/>
                    <a:pt x="1025226" y="954882"/>
                  </a:cubicBezTo>
                  <a:cubicBezTo>
                    <a:pt x="1024104" y="957127"/>
                    <a:pt x="1024064" y="959831"/>
                    <a:pt x="1022845" y="962025"/>
                  </a:cubicBezTo>
                  <a:cubicBezTo>
                    <a:pt x="1020065" y="967029"/>
                    <a:pt x="1016495" y="971550"/>
                    <a:pt x="1013320" y="976313"/>
                  </a:cubicBezTo>
                  <a:lnTo>
                    <a:pt x="1008557" y="983457"/>
                  </a:lnTo>
                  <a:cubicBezTo>
                    <a:pt x="1007763" y="985838"/>
                    <a:pt x="1007395" y="988406"/>
                    <a:pt x="1006176" y="990600"/>
                  </a:cubicBezTo>
                  <a:cubicBezTo>
                    <a:pt x="1003396" y="995604"/>
                    <a:pt x="998461" y="999458"/>
                    <a:pt x="996651" y="1004888"/>
                  </a:cubicBezTo>
                  <a:cubicBezTo>
                    <a:pt x="993365" y="1014747"/>
                    <a:pt x="995663" y="1009944"/>
                    <a:pt x="989507" y="1019175"/>
                  </a:cubicBezTo>
                  <a:cubicBezTo>
                    <a:pt x="988713" y="1021556"/>
                    <a:pt x="988249" y="1024074"/>
                    <a:pt x="987126" y="1026319"/>
                  </a:cubicBezTo>
                  <a:cubicBezTo>
                    <a:pt x="984931" y="1030710"/>
                    <a:pt x="979168" y="1037975"/>
                    <a:pt x="975220" y="1040607"/>
                  </a:cubicBezTo>
                  <a:cubicBezTo>
                    <a:pt x="973131" y="1041999"/>
                    <a:pt x="970457" y="1042194"/>
                    <a:pt x="968076" y="1042988"/>
                  </a:cubicBezTo>
                  <a:cubicBezTo>
                    <a:pt x="954505" y="1056559"/>
                    <a:pt x="968196" y="1045319"/>
                    <a:pt x="951407" y="1052513"/>
                  </a:cubicBezTo>
                  <a:cubicBezTo>
                    <a:pt x="948776" y="1053640"/>
                    <a:pt x="946893" y="1056148"/>
                    <a:pt x="944263" y="1057275"/>
                  </a:cubicBezTo>
                  <a:cubicBezTo>
                    <a:pt x="941255" y="1058564"/>
                    <a:pt x="937873" y="1058717"/>
                    <a:pt x="934738" y="1059657"/>
                  </a:cubicBezTo>
                  <a:cubicBezTo>
                    <a:pt x="909245" y="1067305"/>
                    <a:pt x="931227" y="1063342"/>
                    <a:pt x="896638" y="1066800"/>
                  </a:cubicBezTo>
                  <a:cubicBezTo>
                    <a:pt x="894257" y="1067594"/>
                    <a:pt x="891740" y="1068059"/>
                    <a:pt x="889495" y="1069182"/>
                  </a:cubicBezTo>
                  <a:cubicBezTo>
                    <a:pt x="886935" y="1070462"/>
                    <a:pt x="884982" y="1072817"/>
                    <a:pt x="882351" y="1073944"/>
                  </a:cubicBezTo>
                  <a:cubicBezTo>
                    <a:pt x="879343" y="1075233"/>
                    <a:pt x="876001" y="1075531"/>
                    <a:pt x="872826" y="1076325"/>
                  </a:cubicBezTo>
                  <a:cubicBezTo>
                    <a:pt x="855815" y="1087665"/>
                    <a:pt x="864091" y="1084461"/>
                    <a:pt x="849013" y="1088232"/>
                  </a:cubicBezTo>
                  <a:cubicBezTo>
                    <a:pt x="846632" y="1089819"/>
                    <a:pt x="844585" y="1092089"/>
                    <a:pt x="841870" y="1092994"/>
                  </a:cubicBezTo>
                  <a:cubicBezTo>
                    <a:pt x="831154" y="1096566"/>
                    <a:pt x="823300" y="1093468"/>
                    <a:pt x="813295" y="1100138"/>
                  </a:cubicBezTo>
                  <a:lnTo>
                    <a:pt x="799007" y="1109663"/>
                  </a:lnTo>
                  <a:cubicBezTo>
                    <a:pt x="796626" y="1111250"/>
                    <a:pt x="794423" y="1113145"/>
                    <a:pt x="791863" y="1114425"/>
                  </a:cubicBezTo>
                  <a:cubicBezTo>
                    <a:pt x="788688" y="1116013"/>
                    <a:pt x="785420" y="1117427"/>
                    <a:pt x="782338" y="1119188"/>
                  </a:cubicBezTo>
                  <a:cubicBezTo>
                    <a:pt x="779853" y="1120608"/>
                    <a:pt x="777825" y="1122823"/>
                    <a:pt x="775195" y="1123950"/>
                  </a:cubicBezTo>
                  <a:cubicBezTo>
                    <a:pt x="772187" y="1125239"/>
                    <a:pt x="768845" y="1125538"/>
                    <a:pt x="765670" y="1126332"/>
                  </a:cubicBezTo>
                  <a:cubicBezTo>
                    <a:pt x="763289" y="1127919"/>
                    <a:pt x="761086" y="1129814"/>
                    <a:pt x="758526" y="1131094"/>
                  </a:cubicBezTo>
                  <a:cubicBezTo>
                    <a:pt x="754724" y="1132995"/>
                    <a:pt x="745412" y="1134841"/>
                    <a:pt x="741857" y="1135857"/>
                  </a:cubicBezTo>
                  <a:cubicBezTo>
                    <a:pt x="739443" y="1136547"/>
                    <a:pt x="737148" y="1137629"/>
                    <a:pt x="734713" y="1138238"/>
                  </a:cubicBezTo>
                  <a:cubicBezTo>
                    <a:pt x="730787" y="1139220"/>
                    <a:pt x="726712" y="1139554"/>
                    <a:pt x="722807" y="1140619"/>
                  </a:cubicBezTo>
                  <a:cubicBezTo>
                    <a:pt x="717964" y="1141940"/>
                    <a:pt x="713472" y="1144557"/>
                    <a:pt x="708520" y="1145382"/>
                  </a:cubicBezTo>
                  <a:cubicBezTo>
                    <a:pt x="703757" y="1146176"/>
                    <a:pt x="698945" y="1146716"/>
                    <a:pt x="694232" y="1147763"/>
                  </a:cubicBezTo>
                  <a:cubicBezTo>
                    <a:pt x="691782" y="1148307"/>
                    <a:pt x="689538" y="1149600"/>
                    <a:pt x="687088" y="1150144"/>
                  </a:cubicBezTo>
                  <a:cubicBezTo>
                    <a:pt x="682375" y="1151191"/>
                    <a:pt x="677505" y="1151439"/>
                    <a:pt x="672801" y="1152525"/>
                  </a:cubicBezTo>
                  <a:cubicBezTo>
                    <a:pt x="649668" y="1157864"/>
                    <a:pt x="663175" y="1154949"/>
                    <a:pt x="646607" y="1162050"/>
                  </a:cubicBezTo>
                  <a:cubicBezTo>
                    <a:pt x="641818" y="1164102"/>
                    <a:pt x="634780" y="1165603"/>
                    <a:pt x="629938" y="1166813"/>
                  </a:cubicBezTo>
                  <a:cubicBezTo>
                    <a:pt x="617030" y="1158206"/>
                    <a:pt x="626620" y="1162352"/>
                    <a:pt x="603745" y="1164432"/>
                  </a:cubicBezTo>
                  <a:cubicBezTo>
                    <a:pt x="579989" y="1166592"/>
                    <a:pt x="548124" y="1167986"/>
                    <a:pt x="525163" y="1169194"/>
                  </a:cubicBezTo>
                  <a:cubicBezTo>
                    <a:pt x="522782" y="1170782"/>
                    <a:pt x="520349" y="1172294"/>
                    <a:pt x="518020" y="1173957"/>
                  </a:cubicBezTo>
                  <a:cubicBezTo>
                    <a:pt x="514791" y="1176264"/>
                    <a:pt x="512045" y="1179325"/>
                    <a:pt x="508495" y="1181100"/>
                  </a:cubicBezTo>
                  <a:cubicBezTo>
                    <a:pt x="504005" y="1183345"/>
                    <a:pt x="494207" y="1185863"/>
                    <a:pt x="494207" y="1185863"/>
                  </a:cubicBezTo>
                  <a:cubicBezTo>
                    <a:pt x="483761" y="1194220"/>
                    <a:pt x="480961" y="1197824"/>
                    <a:pt x="468013" y="1202532"/>
                  </a:cubicBezTo>
                  <a:cubicBezTo>
                    <a:pt x="464209" y="1203915"/>
                    <a:pt x="460033" y="1203931"/>
                    <a:pt x="456107" y="1204913"/>
                  </a:cubicBezTo>
                  <a:cubicBezTo>
                    <a:pt x="453672" y="1205522"/>
                    <a:pt x="451377" y="1206604"/>
                    <a:pt x="448963" y="1207294"/>
                  </a:cubicBezTo>
                  <a:cubicBezTo>
                    <a:pt x="445816" y="1208193"/>
                    <a:pt x="442573" y="1208735"/>
                    <a:pt x="439438" y="1209675"/>
                  </a:cubicBezTo>
                  <a:cubicBezTo>
                    <a:pt x="434630" y="1211118"/>
                    <a:pt x="429328" y="1211654"/>
                    <a:pt x="425151" y="1214438"/>
                  </a:cubicBezTo>
                  <a:cubicBezTo>
                    <a:pt x="422770" y="1216025"/>
                    <a:pt x="420722" y="1218295"/>
                    <a:pt x="418007" y="1219200"/>
                  </a:cubicBezTo>
                  <a:cubicBezTo>
                    <a:pt x="413427" y="1220727"/>
                    <a:pt x="408470" y="1220718"/>
                    <a:pt x="403720" y="1221582"/>
                  </a:cubicBezTo>
                  <a:cubicBezTo>
                    <a:pt x="399738" y="1222306"/>
                    <a:pt x="395718" y="1222898"/>
                    <a:pt x="391813" y="1223963"/>
                  </a:cubicBezTo>
                  <a:cubicBezTo>
                    <a:pt x="386970" y="1225284"/>
                    <a:pt x="382396" y="1227507"/>
                    <a:pt x="377526" y="1228725"/>
                  </a:cubicBezTo>
                  <a:cubicBezTo>
                    <a:pt x="347697" y="1236185"/>
                    <a:pt x="384811" y="1226645"/>
                    <a:pt x="360857" y="1233488"/>
                  </a:cubicBezTo>
                  <a:cubicBezTo>
                    <a:pt x="357710" y="1234387"/>
                    <a:pt x="354479" y="1234970"/>
                    <a:pt x="351332" y="1235869"/>
                  </a:cubicBezTo>
                  <a:cubicBezTo>
                    <a:pt x="348918" y="1236559"/>
                    <a:pt x="346634" y="1237686"/>
                    <a:pt x="344188" y="1238250"/>
                  </a:cubicBezTo>
                  <a:cubicBezTo>
                    <a:pt x="336301" y="1240070"/>
                    <a:pt x="328229" y="1241050"/>
                    <a:pt x="320376" y="1243013"/>
                  </a:cubicBezTo>
                  <a:cubicBezTo>
                    <a:pt x="317201" y="1243807"/>
                    <a:pt x="314086" y="1244896"/>
                    <a:pt x="310851" y="1245394"/>
                  </a:cubicBezTo>
                  <a:cubicBezTo>
                    <a:pt x="303747" y="1246487"/>
                    <a:pt x="296564" y="1246981"/>
                    <a:pt x="289420" y="1247775"/>
                  </a:cubicBezTo>
                  <a:cubicBezTo>
                    <a:pt x="286245" y="1248569"/>
                    <a:pt x="283042" y="1249258"/>
                    <a:pt x="279895" y="1250157"/>
                  </a:cubicBezTo>
                  <a:cubicBezTo>
                    <a:pt x="277481" y="1250847"/>
                    <a:pt x="275212" y="1252046"/>
                    <a:pt x="272751" y="1252538"/>
                  </a:cubicBezTo>
                  <a:cubicBezTo>
                    <a:pt x="256359" y="1255816"/>
                    <a:pt x="239241" y="1255865"/>
                    <a:pt x="222745" y="1257300"/>
                  </a:cubicBezTo>
                  <a:cubicBezTo>
                    <a:pt x="190458" y="1260108"/>
                    <a:pt x="209299" y="1260164"/>
                    <a:pt x="170357" y="1262063"/>
                  </a:cubicBezTo>
                  <a:cubicBezTo>
                    <a:pt x="148144" y="1263146"/>
                    <a:pt x="125907" y="1263650"/>
                    <a:pt x="103682" y="1264444"/>
                  </a:cubicBezTo>
                  <a:cubicBezTo>
                    <a:pt x="98920" y="1265238"/>
                    <a:pt x="94079" y="1265654"/>
                    <a:pt x="89395" y="1266825"/>
                  </a:cubicBezTo>
                  <a:cubicBezTo>
                    <a:pt x="84525" y="1268043"/>
                    <a:pt x="75107" y="1271588"/>
                    <a:pt x="75107" y="1271588"/>
                  </a:cubicBezTo>
                  <a:lnTo>
                    <a:pt x="25101" y="1269207"/>
                  </a:lnTo>
                  <a:cubicBezTo>
                    <a:pt x="-3558" y="1267358"/>
                    <a:pt x="-5541" y="1269101"/>
                    <a:pt x="8432" y="1264444"/>
                  </a:cubicBezTo>
                  <a:cubicBezTo>
                    <a:pt x="7077" y="1240053"/>
                    <a:pt x="3670" y="1182724"/>
                    <a:pt x="3670" y="1162050"/>
                  </a:cubicBezTo>
                  <a:cubicBezTo>
                    <a:pt x="3670" y="1114418"/>
                    <a:pt x="4691" y="1066787"/>
                    <a:pt x="6051" y="1019175"/>
                  </a:cubicBezTo>
                  <a:cubicBezTo>
                    <a:pt x="6279" y="1011201"/>
                    <a:pt x="7638" y="1003300"/>
                    <a:pt x="8432" y="995363"/>
                  </a:cubicBezTo>
                  <a:cubicBezTo>
                    <a:pt x="7638" y="936625"/>
                    <a:pt x="7449" y="877876"/>
                    <a:pt x="6051" y="819150"/>
                  </a:cubicBezTo>
                  <a:cubicBezTo>
                    <a:pt x="5861" y="811175"/>
                    <a:pt x="3670" y="803315"/>
                    <a:pt x="3670" y="795338"/>
                  </a:cubicBezTo>
                  <a:cubicBezTo>
                    <a:pt x="3670" y="765165"/>
                    <a:pt x="5257" y="735013"/>
                    <a:pt x="6051" y="704850"/>
                  </a:cubicBezTo>
                  <a:cubicBezTo>
                    <a:pt x="440" y="542106"/>
                    <a:pt x="6051" y="735738"/>
                    <a:pt x="6051" y="433388"/>
                  </a:cubicBezTo>
                  <a:cubicBezTo>
                    <a:pt x="6051" y="367502"/>
                    <a:pt x="4464" y="301625"/>
                    <a:pt x="3670" y="235744"/>
                  </a:cubicBezTo>
                  <a:cubicBezTo>
                    <a:pt x="4464" y="175419"/>
                    <a:pt x="4562" y="115081"/>
                    <a:pt x="6051" y="54769"/>
                  </a:cubicBezTo>
                  <a:cubicBezTo>
                    <a:pt x="6151" y="50723"/>
                    <a:pt x="7708" y="46845"/>
                    <a:pt x="8432" y="42863"/>
                  </a:cubicBezTo>
                  <a:cubicBezTo>
                    <a:pt x="9296" y="38113"/>
                    <a:pt x="9765" y="33288"/>
                    <a:pt x="10813" y="28575"/>
                  </a:cubicBezTo>
                  <a:cubicBezTo>
                    <a:pt x="13446" y="16727"/>
                    <a:pt x="-5062" y="23416"/>
                    <a:pt x="10813" y="21432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3172951" y="4601485"/>
              <a:ext cx="971537" cy="943976"/>
            </a:xfrm>
            <a:custGeom>
              <a:avLst/>
              <a:gdLst>
                <a:gd name="connsiteX0" fmla="*/ 213360 w 2148840"/>
                <a:gd name="connsiteY0" fmla="*/ 30480 h 2087880"/>
                <a:gd name="connsiteX1" fmla="*/ 190500 w 2148840"/>
                <a:gd name="connsiteY1" fmla="*/ 68580 h 2087880"/>
                <a:gd name="connsiteX2" fmla="*/ 160020 w 2148840"/>
                <a:gd name="connsiteY2" fmla="*/ 114300 h 2087880"/>
                <a:gd name="connsiteX3" fmla="*/ 121920 w 2148840"/>
                <a:gd name="connsiteY3" fmla="*/ 182880 h 2087880"/>
                <a:gd name="connsiteX4" fmla="*/ 106680 w 2148840"/>
                <a:gd name="connsiteY4" fmla="*/ 213360 h 2087880"/>
                <a:gd name="connsiteX5" fmla="*/ 76200 w 2148840"/>
                <a:gd name="connsiteY5" fmla="*/ 259080 h 2087880"/>
                <a:gd name="connsiteX6" fmla="*/ 45720 w 2148840"/>
                <a:gd name="connsiteY6" fmla="*/ 350520 h 2087880"/>
                <a:gd name="connsiteX7" fmla="*/ 38100 w 2148840"/>
                <a:gd name="connsiteY7" fmla="*/ 373380 h 2087880"/>
                <a:gd name="connsiteX8" fmla="*/ 30480 w 2148840"/>
                <a:gd name="connsiteY8" fmla="*/ 396240 h 2087880"/>
                <a:gd name="connsiteX9" fmla="*/ 22860 w 2148840"/>
                <a:gd name="connsiteY9" fmla="*/ 426720 h 2087880"/>
                <a:gd name="connsiteX10" fmla="*/ 0 w 2148840"/>
                <a:gd name="connsiteY10" fmla="*/ 899160 h 2087880"/>
                <a:gd name="connsiteX11" fmla="*/ 7620 w 2148840"/>
                <a:gd name="connsiteY11" fmla="*/ 1127760 h 2087880"/>
                <a:gd name="connsiteX12" fmla="*/ 15240 w 2148840"/>
                <a:gd name="connsiteY12" fmla="*/ 1150620 h 2087880"/>
                <a:gd name="connsiteX13" fmla="*/ 22860 w 2148840"/>
                <a:gd name="connsiteY13" fmla="*/ 1188720 h 2087880"/>
                <a:gd name="connsiteX14" fmla="*/ 38100 w 2148840"/>
                <a:gd name="connsiteY14" fmla="*/ 1234440 h 2087880"/>
                <a:gd name="connsiteX15" fmla="*/ 45720 w 2148840"/>
                <a:gd name="connsiteY15" fmla="*/ 1264920 h 2087880"/>
                <a:gd name="connsiteX16" fmla="*/ 68580 w 2148840"/>
                <a:gd name="connsiteY16" fmla="*/ 1379220 h 2087880"/>
                <a:gd name="connsiteX17" fmla="*/ 91440 w 2148840"/>
                <a:gd name="connsiteY17" fmla="*/ 1394460 h 2087880"/>
                <a:gd name="connsiteX18" fmla="*/ 106680 w 2148840"/>
                <a:gd name="connsiteY18" fmla="*/ 1440180 h 2087880"/>
                <a:gd name="connsiteX19" fmla="*/ 137160 w 2148840"/>
                <a:gd name="connsiteY19" fmla="*/ 1508760 h 2087880"/>
                <a:gd name="connsiteX20" fmla="*/ 144780 w 2148840"/>
                <a:gd name="connsiteY20" fmla="*/ 1539240 h 2087880"/>
                <a:gd name="connsiteX21" fmla="*/ 160020 w 2148840"/>
                <a:gd name="connsiteY21" fmla="*/ 1584960 h 2087880"/>
                <a:gd name="connsiteX22" fmla="*/ 167640 w 2148840"/>
                <a:gd name="connsiteY22" fmla="*/ 1615440 h 2087880"/>
                <a:gd name="connsiteX23" fmla="*/ 182880 w 2148840"/>
                <a:gd name="connsiteY23" fmla="*/ 1638300 h 2087880"/>
                <a:gd name="connsiteX24" fmla="*/ 198120 w 2148840"/>
                <a:gd name="connsiteY24" fmla="*/ 1691640 h 2087880"/>
                <a:gd name="connsiteX25" fmla="*/ 220980 w 2148840"/>
                <a:gd name="connsiteY25" fmla="*/ 1699260 h 2087880"/>
                <a:gd name="connsiteX26" fmla="*/ 236220 w 2148840"/>
                <a:gd name="connsiteY26" fmla="*/ 1722120 h 2087880"/>
                <a:gd name="connsiteX27" fmla="*/ 251460 w 2148840"/>
                <a:gd name="connsiteY27" fmla="*/ 1767840 h 2087880"/>
                <a:gd name="connsiteX28" fmla="*/ 281940 w 2148840"/>
                <a:gd name="connsiteY28" fmla="*/ 1805940 h 2087880"/>
                <a:gd name="connsiteX29" fmla="*/ 312420 w 2148840"/>
                <a:gd name="connsiteY29" fmla="*/ 1813560 h 2087880"/>
                <a:gd name="connsiteX30" fmla="*/ 388620 w 2148840"/>
                <a:gd name="connsiteY30" fmla="*/ 1821180 h 2087880"/>
                <a:gd name="connsiteX31" fmla="*/ 411480 w 2148840"/>
                <a:gd name="connsiteY31" fmla="*/ 1828800 h 2087880"/>
                <a:gd name="connsiteX32" fmla="*/ 441960 w 2148840"/>
                <a:gd name="connsiteY32" fmla="*/ 1897380 h 2087880"/>
                <a:gd name="connsiteX33" fmla="*/ 449580 w 2148840"/>
                <a:gd name="connsiteY33" fmla="*/ 1920240 h 2087880"/>
                <a:gd name="connsiteX34" fmla="*/ 480060 w 2148840"/>
                <a:gd name="connsiteY34" fmla="*/ 1927860 h 2087880"/>
                <a:gd name="connsiteX35" fmla="*/ 502920 w 2148840"/>
                <a:gd name="connsiteY35" fmla="*/ 1981200 h 2087880"/>
                <a:gd name="connsiteX36" fmla="*/ 541020 w 2148840"/>
                <a:gd name="connsiteY36" fmla="*/ 2034540 h 2087880"/>
                <a:gd name="connsiteX37" fmla="*/ 586740 w 2148840"/>
                <a:gd name="connsiteY37" fmla="*/ 2065020 h 2087880"/>
                <a:gd name="connsiteX38" fmla="*/ 624840 w 2148840"/>
                <a:gd name="connsiteY38" fmla="*/ 2072640 h 2087880"/>
                <a:gd name="connsiteX39" fmla="*/ 693420 w 2148840"/>
                <a:gd name="connsiteY39" fmla="*/ 2087880 h 2087880"/>
                <a:gd name="connsiteX40" fmla="*/ 853440 w 2148840"/>
                <a:gd name="connsiteY40" fmla="*/ 2080260 h 2087880"/>
                <a:gd name="connsiteX41" fmla="*/ 891540 w 2148840"/>
                <a:gd name="connsiteY41" fmla="*/ 2011680 h 2087880"/>
                <a:gd name="connsiteX42" fmla="*/ 914400 w 2148840"/>
                <a:gd name="connsiteY42" fmla="*/ 2004060 h 2087880"/>
                <a:gd name="connsiteX43" fmla="*/ 982980 w 2148840"/>
                <a:gd name="connsiteY43" fmla="*/ 2011680 h 2087880"/>
                <a:gd name="connsiteX44" fmla="*/ 1005840 w 2148840"/>
                <a:gd name="connsiteY44" fmla="*/ 2019300 h 2087880"/>
                <a:gd name="connsiteX45" fmla="*/ 1036320 w 2148840"/>
                <a:gd name="connsiteY45" fmla="*/ 2026920 h 2087880"/>
                <a:gd name="connsiteX46" fmla="*/ 1082040 w 2148840"/>
                <a:gd name="connsiteY46" fmla="*/ 2034540 h 2087880"/>
                <a:gd name="connsiteX47" fmla="*/ 1127760 w 2148840"/>
                <a:gd name="connsiteY47" fmla="*/ 2049780 h 2087880"/>
                <a:gd name="connsiteX48" fmla="*/ 1196340 w 2148840"/>
                <a:gd name="connsiteY48" fmla="*/ 2034540 h 2087880"/>
                <a:gd name="connsiteX49" fmla="*/ 1219200 w 2148840"/>
                <a:gd name="connsiteY49" fmla="*/ 2019300 h 2087880"/>
                <a:gd name="connsiteX50" fmla="*/ 1242060 w 2148840"/>
                <a:gd name="connsiteY50" fmla="*/ 1996440 h 2087880"/>
                <a:gd name="connsiteX51" fmla="*/ 1287780 w 2148840"/>
                <a:gd name="connsiteY51" fmla="*/ 1981200 h 2087880"/>
                <a:gd name="connsiteX52" fmla="*/ 1303020 w 2148840"/>
                <a:gd name="connsiteY52" fmla="*/ 1958340 h 2087880"/>
                <a:gd name="connsiteX53" fmla="*/ 1325880 w 2148840"/>
                <a:gd name="connsiteY53" fmla="*/ 1950720 h 2087880"/>
                <a:gd name="connsiteX54" fmla="*/ 1348740 w 2148840"/>
                <a:gd name="connsiteY54" fmla="*/ 1935480 h 2087880"/>
                <a:gd name="connsiteX55" fmla="*/ 1363980 w 2148840"/>
                <a:gd name="connsiteY55" fmla="*/ 1912620 h 2087880"/>
                <a:gd name="connsiteX56" fmla="*/ 1386840 w 2148840"/>
                <a:gd name="connsiteY56" fmla="*/ 1889760 h 2087880"/>
                <a:gd name="connsiteX57" fmla="*/ 1417320 w 2148840"/>
                <a:gd name="connsiteY57" fmla="*/ 1836420 h 2087880"/>
                <a:gd name="connsiteX58" fmla="*/ 1470660 w 2148840"/>
                <a:gd name="connsiteY58" fmla="*/ 1767840 h 2087880"/>
                <a:gd name="connsiteX59" fmla="*/ 1485900 w 2148840"/>
                <a:gd name="connsiteY59" fmla="*/ 1722120 h 2087880"/>
                <a:gd name="connsiteX60" fmla="*/ 1493520 w 2148840"/>
                <a:gd name="connsiteY60" fmla="*/ 1699260 h 2087880"/>
                <a:gd name="connsiteX61" fmla="*/ 1516380 w 2148840"/>
                <a:gd name="connsiteY61" fmla="*/ 1684020 h 2087880"/>
                <a:gd name="connsiteX62" fmla="*/ 1524000 w 2148840"/>
                <a:gd name="connsiteY62" fmla="*/ 1623060 h 2087880"/>
                <a:gd name="connsiteX63" fmla="*/ 1531620 w 2148840"/>
                <a:gd name="connsiteY63" fmla="*/ 1600200 h 2087880"/>
                <a:gd name="connsiteX64" fmla="*/ 1539240 w 2148840"/>
                <a:gd name="connsiteY64" fmla="*/ 1554480 h 2087880"/>
                <a:gd name="connsiteX65" fmla="*/ 1546860 w 2148840"/>
                <a:gd name="connsiteY65" fmla="*/ 1516380 h 2087880"/>
                <a:gd name="connsiteX66" fmla="*/ 1584960 w 2148840"/>
                <a:gd name="connsiteY66" fmla="*/ 1447800 h 2087880"/>
                <a:gd name="connsiteX67" fmla="*/ 1607820 w 2148840"/>
                <a:gd name="connsiteY67" fmla="*/ 1440180 h 2087880"/>
                <a:gd name="connsiteX68" fmla="*/ 1607820 w 2148840"/>
                <a:gd name="connsiteY68" fmla="*/ 1295400 h 2087880"/>
                <a:gd name="connsiteX69" fmla="*/ 1623060 w 2148840"/>
                <a:gd name="connsiteY69" fmla="*/ 1211580 h 2087880"/>
                <a:gd name="connsiteX70" fmla="*/ 1630680 w 2148840"/>
                <a:gd name="connsiteY70" fmla="*/ 1181100 h 2087880"/>
                <a:gd name="connsiteX71" fmla="*/ 1661160 w 2148840"/>
                <a:gd name="connsiteY71" fmla="*/ 1127760 h 2087880"/>
                <a:gd name="connsiteX72" fmla="*/ 1684020 w 2148840"/>
                <a:gd name="connsiteY72" fmla="*/ 1082040 h 2087880"/>
                <a:gd name="connsiteX73" fmla="*/ 1706880 w 2148840"/>
                <a:gd name="connsiteY73" fmla="*/ 1021080 h 2087880"/>
                <a:gd name="connsiteX74" fmla="*/ 1722120 w 2148840"/>
                <a:gd name="connsiteY74" fmla="*/ 975360 h 2087880"/>
                <a:gd name="connsiteX75" fmla="*/ 1729740 w 2148840"/>
                <a:gd name="connsiteY75" fmla="*/ 952500 h 2087880"/>
                <a:gd name="connsiteX76" fmla="*/ 1744980 w 2148840"/>
                <a:gd name="connsiteY76" fmla="*/ 929640 h 2087880"/>
                <a:gd name="connsiteX77" fmla="*/ 1760220 w 2148840"/>
                <a:gd name="connsiteY77" fmla="*/ 883920 h 2087880"/>
                <a:gd name="connsiteX78" fmla="*/ 1775460 w 2148840"/>
                <a:gd name="connsiteY78" fmla="*/ 861060 h 2087880"/>
                <a:gd name="connsiteX79" fmla="*/ 1790700 w 2148840"/>
                <a:gd name="connsiteY79" fmla="*/ 815340 h 2087880"/>
                <a:gd name="connsiteX80" fmla="*/ 1836420 w 2148840"/>
                <a:gd name="connsiteY80" fmla="*/ 784860 h 2087880"/>
                <a:gd name="connsiteX81" fmla="*/ 1882140 w 2148840"/>
                <a:gd name="connsiteY81" fmla="*/ 754380 h 2087880"/>
                <a:gd name="connsiteX82" fmla="*/ 1905000 w 2148840"/>
                <a:gd name="connsiteY82" fmla="*/ 739140 h 2087880"/>
                <a:gd name="connsiteX83" fmla="*/ 1927860 w 2148840"/>
                <a:gd name="connsiteY83" fmla="*/ 731520 h 2087880"/>
                <a:gd name="connsiteX84" fmla="*/ 1950720 w 2148840"/>
                <a:gd name="connsiteY84" fmla="*/ 716280 h 2087880"/>
                <a:gd name="connsiteX85" fmla="*/ 1996440 w 2148840"/>
                <a:gd name="connsiteY85" fmla="*/ 701040 h 2087880"/>
                <a:gd name="connsiteX86" fmla="*/ 2019300 w 2148840"/>
                <a:gd name="connsiteY86" fmla="*/ 693420 h 2087880"/>
                <a:gd name="connsiteX87" fmla="*/ 2057400 w 2148840"/>
                <a:gd name="connsiteY87" fmla="*/ 647700 h 2087880"/>
                <a:gd name="connsiteX88" fmla="*/ 2080260 w 2148840"/>
                <a:gd name="connsiteY88" fmla="*/ 632460 h 2087880"/>
                <a:gd name="connsiteX89" fmla="*/ 2087880 w 2148840"/>
                <a:gd name="connsiteY89" fmla="*/ 609600 h 2087880"/>
                <a:gd name="connsiteX90" fmla="*/ 2103120 w 2148840"/>
                <a:gd name="connsiteY90" fmla="*/ 586740 h 2087880"/>
                <a:gd name="connsiteX91" fmla="*/ 2118360 w 2148840"/>
                <a:gd name="connsiteY91" fmla="*/ 541020 h 2087880"/>
                <a:gd name="connsiteX92" fmla="*/ 2125980 w 2148840"/>
                <a:gd name="connsiteY92" fmla="*/ 518160 h 2087880"/>
                <a:gd name="connsiteX93" fmla="*/ 2141220 w 2148840"/>
                <a:gd name="connsiteY93" fmla="*/ 350520 h 2087880"/>
                <a:gd name="connsiteX94" fmla="*/ 2148840 w 2148840"/>
                <a:gd name="connsiteY94" fmla="*/ 327660 h 2087880"/>
                <a:gd name="connsiteX95" fmla="*/ 2141220 w 2148840"/>
                <a:gd name="connsiteY95" fmla="*/ 144780 h 2087880"/>
                <a:gd name="connsiteX96" fmla="*/ 2125980 w 2148840"/>
                <a:gd name="connsiteY96" fmla="*/ 99060 h 2087880"/>
                <a:gd name="connsiteX97" fmla="*/ 2118360 w 2148840"/>
                <a:gd name="connsiteY97" fmla="*/ 76200 h 2087880"/>
                <a:gd name="connsiteX98" fmla="*/ 2110740 w 2148840"/>
                <a:gd name="connsiteY98" fmla="*/ 53340 h 2087880"/>
                <a:gd name="connsiteX99" fmla="*/ 2103120 w 2148840"/>
                <a:gd name="connsiteY99" fmla="*/ 30480 h 2087880"/>
                <a:gd name="connsiteX100" fmla="*/ 2080260 w 2148840"/>
                <a:gd name="connsiteY100" fmla="*/ 15240 h 2087880"/>
                <a:gd name="connsiteX101" fmla="*/ 1828800 w 2148840"/>
                <a:gd name="connsiteY101" fmla="*/ 15240 h 2087880"/>
                <a:gd name="connsiteX102" fmla="*/ 1577340 w 2148840"/>
                <a:gd name="connsiteY102" fmla="*/ 0 h 2087880"/>
                <a:gd name="connsiteX103" fmla="*/ 822960 w 2148840"/>
                <a:gd name="connsiteY103" fmla="*/ 7620 h 2087880"/>
                <a:gd name="connsiteX104" fmla="*/ 792480 w 2148840"/>
                <a:gd name="connsiteY104" fmla="*/ 15240 h 2087880"/>
                <a:gd name="connsiteX105" fmla="*/ 609600 w 2148840"/>
                <a:gd name="connsiteY105" fmla="*/ 22860 h 2087880"/>
                <a:gd name="connsiteX106" fmla="*/ 213360 w 2148840"/>
                <a:gd name="connsiteY106" fmla="*/ 30480 h 20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148840" h="2087880">
                  <a:moveTo>
                    <a:pt x="213360" y="30480"/>
                  </a:moveTo>
                  <a:cubicBezTo>
                    <a:pt x="143510" y="38100"/>
                    <a:pt x="198451" y="56085"/>
                    <a:pt x="190500" y="68580"/>
                  </a:cubicBezTo>
                  <a:cubicBezTo>
                    <a:pt x="180666" y="84033"/>
                    <a:pt x="165812" y="96924"/>
                    <a:pt x="160020" y="114300"/>
                  </a:cubicBezTo>
                  <a:cubicBezTo>
                    <a:pt x="138948" y="177517"/>
                    <a:pt x="174323" y="78074"/>
                    <a:pt x="121920" y="182880"/>
                  </a:cubicBezTo>
                  <a:cubicBezTo>
                    <a:pt x="116840" y="193040"/>
                    <a:pt x="112524" y="203620"/>
                    <a:pt x="106680" y="213360"/>
                  </a:cubicBezTo>
                  <a:cubicBezTo>
                    <a:pt x="97256" y="229066"/>
                    <a:pt x="81992" y="241704"/>
                    <a:pt x="76200" y="259080"/>
                  </a:cubicBezTo>
                  <a:lnTo>
                    <a:pt x="45720" y="350520"/>
                  </a:lnTo>
                  <a:lnTo>
                    <a:pt x="38100" y="373380"/>
                  </a:lnTo>
                  <a:cubicBezTo>
                    <a:pt x="35560" y="381000"/>
                    <a:pt x="32428" y="388448"/>
                    <a:pt x="30480" y="396240"/>
                  </a:cubicBezTo>
                  <a:lnTo>
                    <a:pt x="22860" y="426720"/>
                  </a:lnTo>
                  <a:cubicBezTo>
                    <a:pt x="2211" y="736460"/>
                    <a:pt x="10005" y="578988"/>
                    <a:pt x="0" y="899160"/>
                  </a:cubicBezTo>
                  <a:cubicBezTo>
                    <a:pt x="2540" y="975360"/>
                    <a:pt x="3008" y="1051657"/>
                    <a:pt x="7620" y="1127760"/>
                  </a:cubicBezTo>
                  <a:cubicBezTo>
                    <a:pt x="8106" y="1135777"/>
                    <a:pt x="13292" y="1142828"/>
                    <a:pt x="15240" y="1150620"/>
                  </a:cubicBezTo>
                  <a:cubicBezTo>
                    <a:pt x="18381" y="1163185"/>
                    <a:pt x="19452" y="1176225"/>
                    <a:pt x="22860" y="1188720"/>
                  </a:cubicBezTo>
                  <a:cubicBezTo>
                    <a:pt x="27087" y="1204218"/>
                    <a:pt x="34204" y="1218855"/>
                    <a:pt x="38100" y="1234440"/>
                  </a:cubicBezTo>
                  <a:lnTo>
                    <a:pt x="45720" y="1264920"/>
                  </a:lnTo>
                  <a:cubicBezTo>
                    <a:pt x="46088" y="1268236"/>
                    <a:pt x="52370" y="1368414"/>
                    <a:pt x="68580" y="1379220"/>
                  </a:cubicBezTo>
                  <a:lnTo>
                    <a:pt x="91440" y="1394460"/>
                  </a:lnTo>
                  <a:cubicBezTo>
                    <a:pt x="96520" y="1409700"/>
                    <a:pt x="97769" y="1426814"/>
                    <a:pt x="106680" y="1440180"/>
                  </a:cubicBezTo>
                  <a:cubicBezTo>
                    <a:pt x="126695" y="1470203"/>
                    <a:pt x="126278" y="1465233"/>
                    <a:pt x="137160" y="1508760"/>
                  </a:cubicBezTo>
                  <a:cubicBezTo>
                    <a:pt x="139700" y="1518920"/>
                    <a:pt x="141771" y="1529209"/>
                    <a:pt x="144780" y="1539240"/>
                  </a:cubicBezTo>
                  <a:cubicBezTo>
                    <a:pt x="149396" y="1554627"/>
                    <a:pt x="156124" y="1569375"/>
                    <a:pt x="160020" y="1584960"/>
                  </a:cubicBezTo>
                  <a:cubicBezTo>
                    <a:pt x="162560" y="1595120"/>
                    <a:pt x="163515" y="1605814"/>
                    <a:pt x="167640" y="1615440"/>
                  </a:cubicBezTo>
                  <a:cubicBezTo>
                    <a:pt x="171248" y="1623858"/>
                    <a:pt x="177800" y="1630680"/>
                    <a:pt x="182880" y="1638300"/>
                  </a:cubicBezTo>
                  <a:cubicBezTo>
                    <a:pt x="182946" y="1638564"/>
                    <a:pt x="194476" y="1687996"/>
                    <a:pt x="198120" y="1691640"/>
                  </a:cubicBezTo>
                  <a:cubicBezTo>
                    <a:pt x="203800" y="1697320"/>
                    <a:pt x="213360" y="1696720"/>
                    <a:pt x="220980" y="1699260"/>
                  </a:cubicBezTo>
                  <a:cubicBezTo>
                    <a:pt x="226060" y="1706880"/>
                    <a:pt x="232501" y="1713751"/>
                    <a:pt x="236220" y="1722120"/>
                  </a:cubicBezTo>
                  <a:cubicBezTo>
                    <a:pt x="242744" y="1736800"/>
                    <a:pt x="246380" y="1752600"/>
                    <a:pt x="251460" y="1767840"/>
                  </a:cubicBezTo>
                  <a:cubicBezTo>
                    <a:pt x="259577" y="1792191"/>
                    <a:pt x="255132" y="1794451"/>
                    <a:pt x="281940" y="1805940"/>
                  </a:cubicBezTo>
                  <a:cubicBezTo>
                    <a:pt x="291566" y="1810065"/>
                    <a:pt x="302053" y="1812079"/>
                    <a:pt x="312420" y="1813560"/>
                  </a:cubicBezTo>
                  <a:cubicBezTo>
                    <a:pt x="337690" y="1817170"/>
                    <a:pt x="363220" y="1818640"/>
                    <a:pt x="388620" y="1821180"/>
                  </a:cubicBezTo>
                  <a:cubicBezTo>
                    <a:pt x="396240" y="1823720"/>
                    <a:pt x="405208" y="1823782"/>
                    <a:pt x="411480" y="1828800"/>
                  </a:cubicBezTo>
                  <a:cubicBezTo>
                    <a:pt x="427947" y="1841973"/>
                    <a:pt x="437303" y="1883410"/>
                    <a:pt x="441960" y="1897380"/>
                  </a:cubicBezTo>
                  <a:cubicBezTo>
                    <a:pt x="444500" y="1905000"/>
                    <a:pt x="441788" y="1918292"/>
                    <a:pt x="449580" y="1920240"/>
                  </a:cubicBezTo>
                  <a:lnTo>
                    <a:pt x="480060" y="1927860"/>
                  </a:lnTo>
                  <a:cubicBezTo>
                    <a:pt x="492576" y="1977923"/>
                    <a:pt x="479532" y="1940271"/>
                    <a:pt x="502920" y="1981200"/>
                  </a:cubicBezTo>
                  <a:cubicBezTo>
                    <a:pt x="520694" y="2012305"/>
                    <a:pt x="512295" y="2012199"/>
                    <a:pt x="541020" y="2034540"/>
                  </a:cubicBezTo>
                  <a:cubicBezTo>
                    <a:pt x="555478" y="2045785"/>
                    <a:pt x="568779" y="2061428"/>
                    <a:pt x="586740" y="2065020"/>
                  </a:cubicBezTo>
                  <a:cubicBezTo>
                    <a:pt x="599440" y="2067560"/>
                    <a:pt x="612197" y="2069830"/>
                    <a:pt x="624840" y="2072640"/>
                  </a:cubicBezTo>
                  <a:cubicBezTo>
                    <a:pt x="721691" y="2094162"/>
                    <a:pt x="578509" y="2064898"/>
                    <a:pt x="693420" y="2087880"/>
                  </a:cubicBezTo>
                  <a:cubicBezTo>
                    <a:pt x="746760" y="2085340"/>
                    <a:pt x="800766" y="2089039"/>
                    <a:pt x="853440" y="2080260"/>
                  </a:cubicBezTo>
                  <a:cubicBezTo>
                    <a:pt x="916712" y="2069715"/>
                    <a:pt x="829583" y="2032332"/>
                    <a:pt x="891540" y="2011680"/>
                  </a:cubicBezTo>
                  <a:lnTo>
                    <a:pt x="914400" y="2004060"/>
                  </a:lnTo>
                  <a:cubicBezTo>
                    <a:pt x="937260" y="2006600"/>
                    <a:pt x="960292" y="2007899"/>
                    <a:pt x="982980" y="2011680"/>
                  </a:cubicBezTo>
                  <a:cubicBezTo>
                    <a:pt x="990903" y="2013000"/>
                    <a:pt x="998117" y="2017093"/>
                    <a:pt x="1005840" y="2019300"/>
                  </a:cubicBezTo>
                  <a:cubicBezTo>
                    <a:pt x="1015910" y="2022177"/>
                    <a:pt x="1026160" y="2024380"/>
                    <a:pt x="1036320" y="2026920"/>
                  </a:cubicBezTo>
                  <a:cubicBezTo>
                    <a:pt x="1075271" y="2013936"/>
                    <a:pt x="1044056" y="2017658"/>
                    <a:pt x="1082040" y="2034540"/>
                  </a:cubicBezTo>
                  <a:cubicBezTo>
                    <a:pt x="1096720" y="2041064"/>
                    <a:pt x="1127760" y="2049780"/>
                    <a:pt x="1127760" y="2049780"/>
                  </a:cubicBezTo>
                  <a:cubicBezTo>
                    <a:pt x="1145320" y="2046853"/>
                    <a:pt x="1177581" y="2043919"/>
                    <a:pt x="1196340" y="2034540"/>
                  </a:cubicBezTo>
                  <a:cubicBezTo>
                    <a:pt x="1204531" y="2030444"/>
                    <a:pt x="1212165" y="2025163"/>
                    <a:pt x="1219200" y="2019300"/>
                  </a:cubicBezTo>
                  <a:cubicBezTo>
                    <a:pt x="1227479" y="2012401"/>
                    <a:pt x="1232640" y="2001673"/>
                    <a:pt x="1242060" y="1996440"/>
                  </a:cubicBezTo>
                  <a:cubicBezTo>
                    <a:pt x="1256103" y="1988638"/>
                    <a:pt x="1287780" y="1981200"/>
                    <a:pt x="1287780" y="1981200"/>
                  </a:cubicBezTo>
                  <a:cubicBezTo>
                    <a:pt x="1292860" y="1973580"/>
                    <a:pt x="1295869" y="1964061"/>
                    <a:pt x="1303020" y="1958340"/>
                  </a:cubicBezTo>
                  <a:cubicBezTo>
                    <a:pt x="1309292" y="1953322"/>
                    <a:pt x="1318696" y="1954312"/>
                    <a:pt x="1325880" y="1950720"/>
                  </a:cubicBezTo>
                  <a:cubicBezTo>
                    <a:pt x="1334071" y="1946624"/>
                    <a:pt x="1341120" y="1940560"/>
                    <a:pt x="1348740" y="1935480"/>
                  </a:cubicBezTo>
                  <a:cubicBezTo>
                    <a:pt x="1353820" y="1927860"/>
                    <a:pt x="1358117" y="1919655"/>
                    <a:pt x="1363980" y="1912620"/>
                  </a:cubicBezTo>
                  <a:cubicBezTo>
                    <a:pt x="1370879" y="1904341"/>
                    <a:pt x="1380576" y="1898529"/>
                    <a:pt x="1386840" y="1889760"/>
                  </a:cubicBezTo>
                  <a:cubicBezTo>
                    <a:pt x="1424105" y="1837589"/>
                    <a:pt x="1381324" y="1879615"/>
                    <a:pt x="1417320" y="1836420"/>
                  </a:cubicBezTo>
                  <a:cubicBezTo>
                    <a:pt x="1439236" y="1810121"/>
                    <a:pt x="1457821" y="1806358"/>
                    <a:pt x="1470660" y="1767840"/>
                  </a:cubicBezTo>
                  <a:lnTo>
                    <a:pt x="1485900" y="1722120"/>
                  </a:lnTo>
                  <a:cubicBezTo>
                    <a:pt x="1488440" y="1714500"/>
                    <a:pt x="1486837" y="1703715"/>
                    <a:pt x="1493520" y="1699260"/>
                  </a:cubicBezTo>
                  <a:lnTo>
                    <a:pt x="1516380" y="1684020"/>
                  </a:lnTo>
                  <a:cubicBezTo>
                    <a:pt x="1518920" y="1663700"/>
                    <a:pt x="1520337" y="1643208"/>
                    <a:pt x="1524000" y="1623060"/>
                  </a:cubicBezTo>
                  <a:cubicBezTo>
                    <a:pt x="1525437" y="1615157"/>
                    <a:pt x="1529878" y="1608041"/>
                    <a:pt x="1531620" y="1600200"/>
                  </a:cubicBezTo>
                  <a:cubicBezTo>
                    <a:pt x="1534972" y="1585118"/>
                    <a:pt x="1536476" y="1569681"/>
                    <a:pt x="1539240" y="1554480"/>
                  </a:cubicBezTo>
                  <a:cubicBezTo>
                    <a:pt x="1541557" y="1541737"/>
                    <a:pt x="1543452" y="1528875"/>
                    <a:pt x="1546860" y="1516380"/>
                  </a:cubicBezTo>
                  <a:cubicBezTo>
                    <a:pt x="1555696" y="1483982"/>
                    <a:pt x="1557323" y="1466225"/>
                    <a:pt x="1584960" y="1447800"/>
                  </a:cubicBezTo>
                  <a:cubicBezTo>
                    <a:pt x="1591643" y="1443345"/>
                    <a:pt x="1600200" y="1442720"/>
                    <a:pt x="1607820" y="1440180"/>
                  </a:cubicBezTo>
                  <a:cubicBezTo>
                    <a:pt x="1629919" y="1373884"/>
                    <a:pt x="1607820" y="1449700"/>
                    <a:pt x="1607820" y="1295400"/>
                  </a:cubicBezTo>
                  <a:cubicBezTo>
                    <a:pt x="1607820" y="1238658"/>
                    <a:pt x="1612344" y="1249087"/>
                    <a:pt x="1623060" y="1211580"/>
                  </a:cubicBezTo>
                  <a:cubicBezTo>
                    <a:pt x="1625937" y="1201510"/>
                    <a:pt x="1627003" y="1190906"/>
                    <a:pt x="1630680" y="1181100"/>
                  </a:cubicBezTo>
                  <a:cubicBezTo>
                    <a:pt x="1650719" y="1127663"/>
                    <a:pt x="1639052" y="1171976"/>
                    <a:pt x="1661160" y="1127760"/>
                  </a:cubicBezTo>
                  <a:cubicBezTo>
                    <a:pt x="1692708" y="1064664"/>
                    <a:pt x="1640344" y="1147554"/>
                    <a:pt x="1684020" y="1082040"/>
                  </a:cubicBezTo>
                  <a:cubicBezTo>
                    <a:pt x="1700518" y="1016048"/>
                    <a:pt x="1680315" y="1087492"/>
                    <a:pt x="1706880" y="1021080"/>
                  </a:cubicBezTo>
                  <a:cubicBezTo>
                    <a:pt x="1712846" y="1006165"/>
                    <a:pt x="1717040" y="990600"/>
                    <a:pt x="1722120" y="975360"/>
                  </a:cubicBezTo>
                  <a:cubicBezTo>
                    <a:pt x="1724660" y="967740"/>
                    <a:pt x="1725285" y="959183"/>
                    <a:pt x="1729740" y="952500"/>
                  </a:cubicBezTo>
                  <a:cubicBezTo>
                    <a:pt x="1734820" y="944880"/>
                    <a:pt x="1741261" y="938009"/>
                    <a:pt x="1744980" y="929640"/>
                  </a:cubicBezTo>
                  <a:cubicBezTo>
                    <a:pt x="1751504" y="914960"/>
                    <a:pt x="1751309" y="897286"/>
                    <a:pt x="1760220" y="883920"/>
                  </a:cubicBezTo>
                  <a:cubicBezTo>
                    <a:pt x="1765300" y="876300"/>
                    <a:pt x="1771741" y="869429"/>
                    <a:pt x="1775460" y="861060"/>
                  </a:cubicBezTo>
                  <a:cubicBezTo>
                    <a:pt x="1781984" y="846380"/>
                    <a:pt x="1777334" y="824251"/>
                    <a:pt x="1790700" y="815340"/>
                  </a:cubicBezTo>
                  <a:lnTo>
                    <a:pt x="1836420" y="784860"/>
                  </a:lnTo>
                  <a:lnTo>
                    <a:pt x="1882140" y="754380"/>
                  </a:lnTo>
                  <a:cubicBezTo>
                    <a:pt x="1889760" y="749300"/>
                    <a:pt x="1896312" y="742036"/>
                    <a:pt x="1905000" y="739140"/>
                  </a:cubicBezTo>
                  <a:cubicBezTo>
                    <a:pt x="1912620" y="736600"/>
                    <a:pt x="1920676" y="735112"/>
                    <a:pt x="1927860" y="731520"/>
                  </a:cubicBezTo>
                  <a:cubicBezTo>
                    <a:pt x="1936051" y="727424"/>
                    <a:pt x="1942351" y="719999"/>
                    <a:pt x="1950720" y="716280"/>
                  </a:cubicBezTo>
                  <a:cubicBezTo>
                    <a:pt x="1965400" y="709756"/>
                    <a:pt x="1981200" y="706120"/>
                    <a:pt x="1996440" y="701040"/>
                  </a:cubicBezTo>
                  <a:lnTo>
                    <a:pt x="2019300" y="693420"/>
                  </a:lnTo>
                  <a:cubicBezTo>
                    <a:pt x="2034285" y="670943"/>
                    <a:pt x="2035398" y="666035"/>
                    <a:pt x="2057400" y="647700"/>
                  </a:cubicBezTo>
                  <a:cubicBezTo>
                    <a:pt x="2064435" y="641837"/>
                    <a:pt x="2072640" y="637540"/>
                    <a:pt x="2080260" y="632460"/>
                  </a:cubicBezTo>
                  <a:cubicBezTo>
                    <a:pt x="2082800" y="624840"/>
                    <a:pt x="2084288" y="616784"/>
                    <a:pt x="2087880" y="609600"/>
                  </a:cubicBezTo>
                  <a:cubicBezTo>
                    <a:pt x="2091976" y="601409"/>
                    <a:pt x="2099401" y="595109"/>
                    <a:pt x="2103120" y="586740"/>
                  </a:cubicBezTo>
                  <a:cubicBezTo>
                    <a:pt x="2109644" y="572060"/>
                    <a:pt x="2113280" y="556260"/>
                    <a:pt x="2118360" y="541020"/>
                  </a:cubicBezTo>
                  <a:lnTo>
                    <a:pt x="2125980" y="518160"/>
                  </a:lnTo>
                  <a:cubicBezTo>
                    <a:pt x="2129258" y="468983"/>
                    <a:pt x="2130804" y="402600"/>
                    <a:pt x="2141220" y="350520"/>
                  </a:cubicBezTo>
                  <a:cubicBezTo>
                    <a:pt x="2142795" y="342644"/>
                    <a:pt x="2146300" y="335280"/>
                    <a:pt x="2148840" y="327660"/>
                  </a:cubicBezTo>
                  <a:cubicBezTo>
                    <a:pt x="2146300" y="266700"/>
                    <a:pt x="2147291" y="205490"/>
                    <a:pt x="2141220" y="144780"/>
                  </a:cubicBezTo>
                  <a:cubicBezTo>
                    <a:pt x="2139622" y="128795"/>
                    <a:pt x="2131060" y="114300"/>
                    <a:pt x="2125980" y="99060"/>
                  </a:cubicBezTo>
                  <a:lnTo>
                    <a:pt x="2118360" y="76200"/>
                  </a:lnTo>
                  <a:lnTo>
                    <a:pt x="2110740" y="53340"/>
                  </a:lnTo>
                  <a:cubicBezTo>
                    <a:pt x="2108200" y="45720"/>
                    <a:pt x="2109803" y="34935"/>
                    <a:pt x="2103120" y="30480"/>
                  </a:cubicBezTo>
                  <a:lnTo>
                    <a:pt x="2080260" y="15240"/>
                  </a:lnTo>
                  <a:cubicBezTo>
                    <a:pt x="1985464" y="46839"/>
                    <a:pt x="2061691" y="24373"/>
                    <a:pt x="1828800" y="15240"/>
                  </a:cubicBezTo>
                  <a:cubicBezTo>
                    <a:pt x="1674528" y="9190"/>
                    <a:pt x="1701205" y="10322"/>
                    <a:pt x="1577340" y="0"/>
                  </a:cubicBezTo>
                  <a:lnTo>
                    <a:pt x="822960" y="7620"/>
                  </a:lnTo>
                  <a:cubicBezTo>
                    <a:pt x="812489" y="7823"/>
                    <a:pt x="802926" y="14494"/>
                    <a:pt x="792480" y="15240"/>
                  </a:cubicBezTo>
                  <a:cubicBezTo>
                    <a:pt x="731622" y="19587"/>
                    <a:pt x="670608" y="22097"/>
                    <a:pt x="609600" y="22860"/>
                  </a:cubicBezTo>
                  <a:cubicBezTo>
                    <a:pt x="467371" y="24638"/>
                    <a:pt x="283210" y="22860"/>
                    <a:pt x="213360" y="30480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2342666" y="5358991"/>
              <a:ext cx="729945" cy="1158438"/>
            </a:xfrm>
            <a:custGeom>
              <a:avLst/>
              <a:gdLst>
                <a:gd name="connsiteX0" fmla="*/ 38100 w 1614488"/>
                <a:gd name="connsiteY0" fmla="*/ 190500 h 2562225"/>
                <a:gd name="connsiteX1" fmla="*/ 28575 w 1614488"/>
                <a:gd name="connsiteY1" fmla="*/ 323850 h 2562225"/>
                <a:gd name="connsiteX2" fmla="*/ 23813 w 1614488"/>
                <a:gd name="connsiteY2" fmla="*/ 352425 h 2562225"/>
                <a:gd name="connsiteX3" fmla="*/ 4763 w 1614488"/>
                <a:gd name="connsiteY3" fmla="*/ 400050 h 2562225"/>
                <a:gd name="connsiteX4" fmla="*/ 0 w 1614488"/>
                <a:gd name="connsiteY4" fmla="*/ 461962 h 2562225"/>
                <a:gd name="connsiteX5" fmla="*/ 4763 w 1614488"/>
                <a:gd name="connsiteY5" fmla="*/ 928687 h 2562225"/>
                <a:gd name="connsiteX6" fmla="*/ 19050 w 1614488"/>
                <a:gd name="connsiteY6" fmla="*/ 981075 h 2562225"/>
                <a:gd name="connsiteX7" fmla="*/ 33338 w 1614488"/>
                <a:gd name="connsiteY7" fmla="*/ 1023937 h 2562225"/>
                <a:gd name="connsiteX8" fmla="*/ 42863 w 1614488"/>
                <a:gd name="connsiteY8" fmla="*/ 1052512 h 2562225"/>
                <a:gd name="connsiteX9" fmla="*/ 47625 w 1614488"/>
                <a:gd name="connsiteY9" fmla="*/ 1066800 h 2562225"/>
                <a:gd name="connsiteX10" fmla="*/ 52388 w 1614488"/>
                <a:gd name="connsiteY10" fmla="*/ 1085850 h 2562225"/>
                <a:gd name="connsiteX11" fmla="*/ 57150 w 1614488"/>
                <a:gd name="connsiteY11" fmla="*/ 1109662 h 2562225"/>
                <a:gd name="connsiteX12" fmla="*/ 66675 w 1614488"/>
                <a:gd name="connsiteY12" fmla="*/ 1138237 h 2562225"/>
                <a:gd name="connsiteX13" fmla="*/ 76200 w 1614488"/>
                <a:gd name="connsiteY13" fmla="*/ 1166812 h 2562225"/>
                <a:gd name="connsiteX14" fmla="*/ 80963 w 1614488"/>
                <a:gd name="connsiteY14" fmla="*/ 1181100 h 2562225"/>
                <a:gd name="connsiteX15" fmla="*/ 100013 w 1614488"/>
                <a:gd name="connsiteY15" fmla="*/ 1214437 h 2562225"/>
                <a:gd name="connsiteX16" fmla="*/ 109538 w 1614488"/>
                <a:gd name="connsiteY16" fmla="*/ 1243012 h 2562225"/>
                <a:gd name="connsiteX17" fmla="*/ 114300 w 1614488"/>
                <a:gd name="connsiteY17" fmla="*/ 1257300 h 2562225"/>
                <a:gd name="connsiteX18" fmla="*/ 133350 w 1614488"/>
                <a:gd name="connsiteY18" fmla="*/ 1285875 h 2562225"/>
                <a:gd name="connsiteX19" fmla="*/ 138113 w 1614488"/>
                <a:gd name="connsiteY19" fmla="*/ 1300162 h 2562225"/>
                <a:gd name="connsiteX20" fmla="*/ 142875 w 1614488"/>
                <a:gd name="connsiteY20" fmla="*/ 1319212 h 2562225"/>
                <a:gd name="connsiteX21" fmla="*/ 157163 w 1614488"/>
                <a:gd name="connsiteY21" fmla="*/ 1328737 h 2562225"/>
                <a:gd name="connsiteX22" fmla="*/ 176213 w 1614488"/>
                <a:gd name="connsiteY22" fmla="*/ 1357312 h 2562225"/>
                <a:gd name="connsiteX23" fmla="*/ 180975 w 1614488"/>
                <a:gd name="connsiteY23" fmla="*/ 1371600 h 2562225"/>
                <a:gd name="connsiteX24" fmla="*/ 200025 w 1614488"/>
                <a:gd name="connsiteY24" fmla="*/ 1400175 h 2562225"/>
                <a:gd name="connsiteX25" fmla="*/ 228600 w 1614488"/>
                <a:gd name="connsiteY25" fmla="*/ 1409700 h 2562225"/>
                <a:gd name="connsiteX26" fmla="*/ 242888 w 1614488"/>
                <a:gd name="connsiteY26" fmla="*/ 1419225 h 2562225"/>
                <a:gd name="connsiteX27" fmla="*/ 257175 w 1614488"/>
                <a:gd name="connsiteY27" fmla="*/ 1433512 h 2562225"/>
                <a:gd name="connsiteX28" fmla="*/ 271463 w 1614488"/>
                <a:gd name="connsiteY28" fmla="*/ 1438275 h 2562225"/>
                <a:gd name="connsiteX29" fmla="*/ 290513 w 1614488"/>
                <a:gd name="connsiteY29" fmla="*/ 1452562 h 2562225"/>
                <a:gd name="connsiteX30" fmla="*/ 304800 w 1614488"/>
                <a:gd name="connsiteY30" fmla="*/ 1457325 h 2562225"/>
                <a:gd name="connsiteX31" fmla="*/ 319088 w 1614488"/>
                <a:gd name="connsiteY31" fmla="*/ 1466850 h 2562225"/>
                <a:gd name="connsiteX32" fmla="*/ 342900 w 1614488"/>
                <a:gd name="connsiteY32" fmla="*/ 1490662 h 2562225"/>
                <a:gd name="connsiteX33" fmla="*/ 366713 w 1614488"/>
                <a:gd name="connsiteY33" fmla="*/ 1514475 h 2562225"/>
                <a:gd name="connsiteX34" fmla="*/ 376238 w 1614488"/>
                <a:gd name="connsiteY34" fmla="*/ 1528762 h 2562225"/>
                <a:gd name="connsiteX35" fmla="*/ 390525 w 1614488"/>
                <a:gd name="connsiteY35" fmla="*/ 1533525 h 2562225"/>
                <a:gd name="connsiteX36" fmla="*/ 404813 w 1614488"/>
                <a:gd name="connsiteY36" fmla="*/ 1543050 h 2562225"/>
                <a:gd name="connsiteX37" fmla="*/ 409575 w 1614488"/>
                <a:gd name="connsiteY37" fmla="*/ 1557337 h 2562225"/>
                <a:gd name="connsiteX38" fmla="*/ 404813 w 1614488"/>
                <a:gd name="connsiteY38" fmla="*/ 1571625 h 2562225"/>
                <a:gd name="connsiteX39" fmla="*/ 381000 w 1614488"/>
                <a:gd name="connsiteY39" fmla="*/ 1600200 h 2562225"/>
                <a:gd name="connsiteX40" fmla="*/ 371475 w 1614488"/>
                <a:gd name="connsiteY40" fmla="*/ 1614487 h 2562225"/>
                <a:gd name="connsiteX41" fmla="*/ 357188 w 1614488"/>
                <a:gd name="connsiteY41" fmla="*/ 1643062 h 2562225"/>
                <a:gd name="connsiteX42" fmla="*/ 347663 w 1614488"/>
                <a:gd name="connsiteY42" fmla="*/ 1671637 h 2562225"/>
                <a:gd name="connsiteX43" fmla="*/ 342900 w 1614488"/>
                <a:gd name="connsiteY43" fmla="*/ 1690687 h 2562225"/>
                <a:gd name="connsiteX44" fmla="*/ 328613 w 1614488"/>
                <a:gd name="connsiteY44" fmla="*/ 1695450 h 2562225"/>
                <a:gd name="connsiteX45" fmla="*/ 295275 w 1614488"/>
                <a:gd name="connsiteY45" fmla="*/ 1700212 h 2562225"/>
                <a:gd name="connsiteX46" fmla="*/ 266700 w 1614488"/>
                <a:gd name="connsiteY46" fmla="*/ 1719262 h 2562225"/>
                <a:gd name="connsiteX47" fmla="*/ 252413 w 1614488"/>
                <a:gd name="connsiteY47" fmla="*/ 1724025 h 2562225"/>
                <a:gd name="connsiteX48" fmla="*/ 223838 w 1614488"/>
                <a:gd name="connsiteY48" fmla="*/ 1743075 h 2562225"/>
                <a:gd name="connsiteX49" fmla="*/ 214313 w 1614488"/>
                <a:gd name="connsiteY49" fmla="*/ 1757362 h 2562225"/>
                <a:gd name="connsiteX50" fmla="*/ 200025 w 1614488"/>
                <a:gd name="connsiteY50" fmla="*/ 1766887 h 2562225"/>
                <a:gd name="connsiteX51" fmla="*/ 176213 w 1614488"/>
                <a:gd name="connsiteY51" fmla="*/ 1790700 h 2562225"/>
                <a:gd name="connsiteX52" fmla="*/ 152400 w 1614488"/>
                <a:gd name="connsiteY52" fmla="*/ 1833562 h 2562225"/>
                <a:gd name="connsiteX53" fmla="*/ 138113 w 1614488"/>
                <a:gd name="connsiteY53" fmla="*/ 1862137 h 2562225"/>
                <a:gd name="connsiteX54" fmla="*/ 128588 w 1614488"/>
                <a:gd name="connsiteY54" fmla="*/ 1895475 h 2562225"/>
                <a:gd name="connsiteX55" fmla="*/ 119063 w 1614488"/>
                <a:gd name="connsiteY55" fmla="*/ 1909762 h 2562225"/>
                <a:gd name="connsiteX56" fmla="*/ 109538 w 1614488"/>
                <a:gd name="connsiteY56" fmla="*/ 1938337 h 2562225"/>
                <a:gd name="connsiteX57" fmla="*/ 104775 w 1614488"/>
                <a:gd name="connsiteY57" fmla="*/ 1952625 h 2562225"/>
                <a:gd name="connsiteX58" fmla="*/ 95250 w 1614488"/>
                <a:gd name="connsiteY58" fmla="*/ 1966912 h 2562225"/>
                <a:gd name="connsiteX59" fmla="*/ 90488 w 1614488"/>
                <a:gd name="connsiteY59" fmla="*/ 1981200 h 2562225"/>
                <a:gd name="connsiteX60" fmla="*/ 80963 w 1614488"/>
                <a:gd name="connsiteY60" fmla="*/ 1995487 h 2562225"/>
                <a:gd name="connsiteX61" fmla="*/ 71438 w 1614488"/>
                <a:gd name="connsiteY61" fmla="*/ 2024062 h 2562225"/>
                <a:gd name="connsiteX62" fmla="*/ 90488 w 1614488"/>
                <a:gd name="connsiteY62" fmla="*/ 2119312 h 2562225"/>
                <a:gd name="connsiteX63" fmla="*/ 95250 w 1614488"/>
                <a:gd name="connsiteY63" fmla="*/ 2147887 h 2562225"/>
                <a:gd name="connsiteX64" fmla="*/ 109538 w 1614488"/>
                <a:gd name="connsiteY64" fmla="*/ 2190750 h 2562225"/>
                <a:gd name="connsiteX65" fmla="*/ 123825 w 1614488"/>
                <a:gd name="connsiteY65" fmla="*/ 2262187 h 2562225"/>
                <a:gd name="connsiteX66" fmla="*/ 133350 w 1614488"/>
                <a:gd name="connsiteY66" fmla="*/ 2281237 h 2562225"/>
                <a:gd name="connsiteX67" fmla="*/ 161925 w 1614488"/>
                <a:gd name="connsiteY67" fmla="*/ 2309812 h 2562225"/>
                <a:gd name="connsiteX68" fmla="*/ 176213 w 1614488"/>
                <a:gd name="connsiteY68" fmla="*/ 2314575 h 2562225"/>
                <a:gd name="connsiteX69" fmla="*/ 195263 w 1614488"/>
                <a:gd name="connsiteY69" fmla="*/ 2347912 h 2562225"/>
                <a:gd name="connsiteX70" fmla="*/ 204788 w 1614488"/>
                <a:gd name="connsiteY70" fmla="*/ 2362200 h 2562225"/>
                <a:gd name="connsiteX71" fmla="*/ 233363 w 1614488"/>
                <a:gd name="connsiteY71" fmla="*/ 2386012 h 2562225"/>
                <a:gd name="connsiteX72" fmla="*/ 242888 w 1614488"/>
                <a:gd name="connsiteY72" fmla="*/ 2400300 h 2562225"/>
                <a:gd name="connsiteX73" fmla="*/ 276225 w 1614488"/>
                <a:gd name="connsiteY73" fmla="*/ 2424112 h 2562225"/>
                <a:gd name="connsiteX74" fmla="*/ 300038 w 1614488"/>
                <a:gd name="connsiteY74" fmla="*/ 2447925 h 2562225"/>
                <a:gd name="connsiteX75" fmla="*/ 323850 w 1614488"/>
                <a:gd name="connsiteY75" fmla="*/ 2466975 h 2562225"/>
                <a:gd name="connsiteX76" fmla="*/ 357188 w 1614488"/>
                <a:gd name="connsiteY76" fmla="*/ 2495550 h 2562225"/>
                <a:gd name="connsiteX77" fmla="*/ 385763 w 1614488"/>
                <a:gd name="connsiteY77" fmla="*/ 2514600 h 2562225"/>
                <a:gd name="connsiteX78" fmla="*/ 400050 w 1614488"/>
                <a:gd name="connsiteY78" fmla="*/ 2519362 h 2562225"/>
                <a:gd name="connsiteX79" fmla="*/ 419100 w 1614488"/>
                <a:gd name="connsiteY79" fmla="*/ 2528887 h 2562225"/>
                <a:gd name="connsiteX80" fmla="*/ 447675 w 1614488"/>
                <a:gd name="connsiteY80" fmla="*/ 2533650 h 2562225"/>
                <a:gd name="connsiteX81" fmla="*/ 461963 w 1614488"/>
                <a:gd name="connsiteY81" fmla="*/ 2538412 h 2562225"/>
                <a:gd name="connsiteX82" fmla="*/ 481013 w 1614488"/>
                <a:gd name="connsiteY82" fmla="*/ 2543175 h 2562225"/>
                <a:gd name="connsiteX83" fmla="*/ 514350 w 1614488"/>
                <a:gd name="connsiteY83" fmla="*/ 2552700 h 2562225"/>
                <a:gd name="connsiteX84" fmla="*/ 661988 w 1614488"/>
                <a:gd name="connsiteY84" fmla="*/ 2562225 h 2562225"/>
                <a:gd name="connsiteX85" fmla="*/ 804863 w 1614488"/>
                <a:gd name="connsiteY85" fmla="*/ 2552700 h 2562225"/>
                <a:gd name="connsiteX86" fmla="*/ 838200 w 1614488"/>
                <a:gd name="connsiteY86" fmla="*/ 2543175 h 2562225"/>
                <a:gd name="connsiteX87" fmla="*/ 857250 w 1614488"/>
                <a:gd name="connsiteY87" fmla="*/ 2538412 h 2562225"/>
                <a:gd name="connsiteX88" fmla="*/ 895350 w 1614488"/>
                <a:gd name="connsiteY88" fmla="*/ 2524125 h 2562225"/>
                <a:gd name="connsiteX89" fmla="*/ 909638 w 1614488"/>
                <a:gd name="connsiteY89" fmla="*/ 2514600 h 2562225"/>
                <a:gd name="connsiteX90" fmla="*/ 928688 w 1614488"/>
                <a:gd name="connsiteY90" fmla="*/ 2509837 h 2562225"/>
                <a:gd name="connsiteX91" fmla="*/ 995363 w 1614488"/>
                <a:gd name="connsiteY91" fmla="*/ 2486025 h 2562225"/>
                <a:gd name="connsiteX92" fmla="*/ 1028700 w 1614488"/>
                <a:gd name="connsiteY92" fmla="*/ 2471737 h 2562225"/>
                <a:gd name="connsiteX93" fmla="*/ 1081088 w 1614488"/>
                <a:gd name="connsiteY93" fmla="*/ 2452687 h 2562225"/>
                <a:gd name="connsiteX94" fmla="*/ 1104900 w 1614488"/>
                <a:gd name="connsiteY94" fmla="*/ 2443162 h 2562225"/>
                <a:gd name="connsiteX95" fmla="*/ 1119188 w 1614488"/>
                <a:gd name="connsiteY95" fmla="*/ 2433637 h 2562225"/>
                <a:gd name="connsiteX96" fmla="*/ 1143000 w 1614488"/>
                <a:gd name="connsiteY96" fmla="*/ 2428875 h 2562225"/>
                <a:gd name="connsiteX97" fmla="*/ 1171575 w 1614488"/>
                <a:gd name="connsiteY97" fmla="*/ 2419350 h 2562225"/>
                <a:gd name="connsiteX98" fmla="*/ 1223963 w 1614488"/>
                <a:gd name="connsiteY98" fmla="*/ 2395537 h 2562225"/>
                <a:gd name="connsiteX99" fmla="*/ 1276350 w 1614488"/>
                <a:gd name="connsiteY99" fmla="*/ 2371725 h 2562225"/>
                <a:gd name="connsiteX100" fmla="*/ 1295400 w 1614488"/>
                <a:gd name="connsiteY100" fmla="*/ 2357437 h 2562225"/>
                <a:gd name="connsiteX101" fmla="*/ 1314450 w 1614488"/>
                <a:gd name="connsiteY101" fmla="*/ 2324100 h 2562225"/>
                <a:gd name="connsiteX102" fmla="*/ 1343025 w 1614488"/>
                <a:gd name="connsiteY102" fmla="*/ 2300287 h 2562225"/>
                <a:gd name="connsiteX103" fmla="*/ 1357313 w 1614488"/>
                <a:gd name="connsiteY103" fmla="*/ 2286000 h 2562225"/>
                <a:gd name="connsiteX104" fmla="*/ 1366838 w 1614488"/>
                <a:gd name="connsiteY104" fmla="*/ 2271712 h 2562225"/>
                <a:gd name="connsiteX105" fmla="*/ 1409700 w 1614488"/>
                <a:gd name="connsiteY105" fmla="*/ 2247900 h 2562225"/>
                <a:gd name="connsiteX106" fmla="*/ 1433513 w 1614488"/>
                <a:gd name="connsiteY106" fmla="*/ 2219325 h 2562225"/>
                <a:gd name="connsiteX107" fmla="*/ 1443038 w 1614488"/>
                <a:gd name="connsiteY107" fmla="*/ 2205037 h 2562225"/>
                <a:gd name="connsiteX108" fmla="*/ 1457325 w 1614488"/>
                <a:gd name="connsiteY108" fmla="*/ 2200275 h 2562225"/>
                <a:gd name="connsiteX109" fmla="*/ 1490663 w 1614488"/>
                <a:gd name="connsiteY109" fmla="*/ 2166937 h 2562225"/>
                <a:gd name="connsiteX110" fmla="*/ 1509713 w 1614488"/>
                <a:gd name="connsiteY110" fmla="*/ 2152650 h 2562225"/>
                <a:gd name="connsiteX111" fmla="*/ 1557338 w 1614488"/>
                <a:gd name="connsiteY111" fmla="*/ 2109787 h 2562225"/>
                <a:gd name="connsiteX112" fmla="*/ 1581150 w 1614488"/>
                <a:gd name="connsiteY112" fmla="*/ 2066925 h 2562225"/>
                <a:gd name="connsiteX113" fmla="*/ 1595438 w 1614488"/>
                <a:gd name="connsiteY113" fmla="*/ 2038350 h 2562225"/>
                <a:gd name="connsiteX114" fmla="*/ 1604963 w 1614488"/>
                <a:gd name="connsiteY114" fmla="*/ 2000250 h 2562225"/>
                <a:gd name="connsiteX115" fmla="*/ 1614488 w 1614488"/>
                <a:gd name="connsiteY115" fmla="*/ 1928812 h 2562225"/>
                <a:gd name="connsiteX116" fmla="*/ 1609725 w 1614488"/>
                <a:gd name="connsiteY116" fmla="*/ 1804987 h 2562225"/>
                <a:gd name="connsiteX117" fmla="*/ 1604963 w 1614488"/>
                <a:gd name="connsiteY117" fmla="*/ 1747837 h 2562225"/>
                <a:gd name="connsiteX118" fmla="*/ 1595438 w 1614488"/>
                <a:gd name="connsiteY118" fmla="*/ 1733550 h 2562225"/>
                <a:gd name="connsiteX119" fmla="*/ 1576388 w 1614488"/>
                <a:gd name="connsiteY119" fmla="*/ 1666875 h 2562225"/>
                <a:gd name="connsiteX120" fmla="*/ 1566863 w 1614488"/>
                <a:gd name="connsiteY120" fmla="*/ 1633537 h 2562225"/>
                <a:gd name="connsiteX121" fmla="*/ 1562100 w 1614488"/>
                <a:gd name="connsiteY121" fmla="*/ 1585912 h 2562225"/>
                <a:gd name="connsiteX122" fmla="*/ 1538288 w 1614488"/>
                <a:gd name="connsiteY122" fmla="*/ 1538287 h 2562225"/>
                <a:gd name="connsiteX123" fmla="*/ 1528763 w 1614488"/>
                <a:gd name="connsiteY123" fmla="*/ 1519237 h 2562225"/>
                <a:gd name="connsiteX124" fmla="*/ 1519238 w 1614488"/>
                <a:gd name="connsiteY124" fmla="*/ 1481137 h 2562225"/>
                <a:gd name="connsiteX125" fmla="*/ 1514475 w 1614488"/>
                <a:gd name="connsiteY125" fmla="*/ 1462087 h 2562225"/>
                <a:gd name="connsiteX126" fmla="*/ 1500188 w 1614488"/>
                <a:gd name="connsiteY126" fmla="*/ 1443037 h 2562225"/>
                <a:gd name="connsiteX127" fmla="*/ 1485900 w 1614488"/>
                <a:gd name="connsiteY127" fmla="*/ 1404937 h 2562225"/>
                <a:gd name="connsiteX128" fmla="*/ 1476375 w 1614488"/>
                <a:gd name="connsiteY128" fmla="*/ 1390650 h 2562225"/>
                <a:gd name="connsiteX129" fmla="*/ 1471613 w 1614488"/>
                <a:gd name="connsiteY129" fmla="*/ 1371600 h 2562225"/>
                <a:gd name="connsiteX130" fmla="*/ 1462088 w 1614488"/>
                <a:gd name="connsiteY130" fmla="*/ 1338262 h 2562225"/>
                <a:gd name="connsiteX131" fmla="*/ 1452563 w 1614488"/>
                <a:gd name="connsiteY131" fmla="*/ 1300162 h 2562225"/>
                <a:gd name="connsiteX132" fmla="*/ 1438275 w 1614488"/>
                <a:gd name="connsiteY132" fmla="*/ 1281112 h 2562225"/>
                <a:gd name="connsiteX133" fmla="*/ 1428750 w 1614488"/>
                <a:gd name="connsiteY133" fmla="*/ 1243012 h 2562225"/>
                <a:gd name="connsiteX134" fmla="*/ 1409700 w 1614488"/>
                <a:gd name="connsiteY134" fmla="*/ 1200150 h 2562225"/>
                <a:gd name="connsiteX135" fmla="*/ 1404938 w 1614488"/>
                <a:gd name="connsiteY135" fmla="*/ 1181100 h 2562225"/>
                <a:gd name="connsiteX136" fmla="*/ 1395413 w 1614488"/>
                <a:gd name="connsiteY136" fmla="*/ 1166812 h 2562225"/>
                <a:gd name="connsiteX137" fmla="*/ 1400175 w 1614488"/>
                <a:gd name="connsiteY137" fmla="*/ 1152525 h 2562225"/>
                <a:gd name="connsiteX138" fmla="*/ 1404938 w 1614488"/>
                <a:gd name="connsiteY138" fmla="*/ 1100137 h 2562225"/>
                <a:gd name="connsiteX139" fmla="*/ 1409700 w 1614488"/>
                <a:gd name="connsiteY139" fmla="*/ 1085850 h 2562225"/>
                <a:gd name="connsiteX140" fmla="*/ 1414463 w 1614488"/>
                <a:gd name="connsiteY140" fmla="*/ 1042987 h 2562225"/>
                <a:gd name="connsiteX141" fmla="*/ 1423988 w 1614488"/>
                <a:gd name="connsiteY141" fmla="*/ 1009650 h 2562225"/>
                <a:gd name="connsiteX142" fmla="*/ 1428750 w 1614488"/>
                <a:gd name="connsiteY142" fmla="*/ 990600 h 2562225"/>
                <a:gd name="connsiteX143" fmla="*/ 1438275 w 1614488"/>
                <a:gd name="connsiteY143" fmla="*/ 957262 h 2562225"/>
                <a:gd name="connsiteX144" fmla="*/ 1433513 w 1614488"/>
                <a:gd name="connsiteY144" fmla="*/ 881062 h 2562225"/>
                <a:gd name="connsiteX145" fmla="*/ 1428750 w 1614488"/>
                <a:gd name="connsiteY145" fmla="*/ 862012 h 2562225"/>
                <a:gd name="connsiteX146" fmla="*/ 1414463 w 1614488"/>
                <a:gd name="connsiteY146" fmla="*/ 842962 h 2562225"/>
                <a:gd name="connsiteX147" fmla="*/ 1395413 w 1614488"/>
                <a:gd name="connsiteY147" fmla="*/ 814387 h 2562225"/>
                <a:gd name="connsiteX148" fmla="*/ 1385888 w 1614488"/>
                <a:gd name="connsiteY148" fmla="*/ 800100 h 2562225"/>
                <a:gd name="connsiteX149" fmla="*/ 1366838 w 1614488"/>
                <a:gd name="connsiteY149" fmla="*/ 781050 h 2562225"/>
                <a:gd name="connsiteX150" fmla="*/ 1347788 w 1614488"/>
                <a:gd name="connsiteY150" fmla="*/ 742950 h 2562225"/>
                <a:gd name="connsiteX151" fmla="*/ 1333500 w 1614488"/>
                <a:gd name="connsiteY151" fmla="*/ 723900 h 2562225"/>
                <a:gd name="connsiteX152" fmla="*/ 1323975 w 1614488"/>
                <a:gd name="connsiteY152" fmla="*/ 695325 h 2562225"/>
                <a:gd name="connsiteX153" fmla="*/ 1314450 w 1614488"/>
                <a:gd name="connsiteY153" fmla="*/ 681037 h 2562225"/>
                <a:gd name="connsiteX154" fmla="*/ 1295400 w 1614488"/>
                <a:gd name="connsiteY154" fmla="*/ 633412 h 2562225"/>
                <a:gd name="connsiteX155" fmla="*/ 1271588 w 1614488"/>
                <a:gd name="connsiteY155" fmla="*/ 595312 h 2562225"/>
                <a:gd name="connsiteX156" fmla="*/ 1238250 w 1614488"/>
                <a:gd name="connsiteY156" fmla="*/ 542925 h 2562225"/>
                <a:gd name="connsiteX157" fmla="*/ 1219200 w 1614488"/>
                <a:gd name="connsiteY157" fmla="*/ 514350 h 2562225"/>
                <a:gd name="connsiteX158" fmla="*/ 1214438 w 1614488"/>
                <a:gd name="connsiteY158" fmla="*/ 500062 h 2562225"/>
                <a:gd name="connsiteX159" fmla="*/ 1204913 w 1614488"/>
                <a:gd name="connsiteY159" fmla="*/ 485775 h 2562225"/>
                <a:gd name="connsiteX160" fmla="*/ 1195388 w 1614488"/>
                <a:gd name="connsiteY160" fmla="*/ 466725 h 2562225"/>
                <a:gd name="connsiteX161" fmla="*/ 1176338 w 1614488"/>
                <a:gd name="connsiteY161" fmla="*/ 438150 h 2562225"/>
                <a:gd name="connsiteX162" fmla="*/ 1166813 w 1614488"/>
                <a:gd name="connsiteY162" fmla="*/ 419100 h 2562225"/>
                <a:gd name="connsiteX163" fmla="*/ 1157288 w 1614488"/>
                <a:gd name="connsiteY163" fmla="*/ 404812 h 2562225"/>
                <a:gd name="connsiteX164" fmla="*/ 1133475 w 1614488"/>
                <a:gd name="connsiteY164" fmla="*/ 357187 h 2562225"/>
                <a:gd name="connsiteX165" fmla="*/ 1119188 w 1614488"/>
                <a:gd name="connsiteY165" fmla="*/ 347662 h 2562225"/>
                <a:gd name="connsiteX166" fmla="*/ 1104900 w 1614488"/>
                <a:gd name="connsiteY166" fmla="*/ 314325 h 2562225"/>
                <a:gd name="connsiteX167" fmla="*/ 1100138 w 1614488"/>
                <a:gd name="connsiteY167" fmla="*/ 295275 h 2562225"/>
                <a:gd name="connsiteX168" fmla="*/ 1076325 w 1614488"/>
                <a:gd name="connsiteY168" fmla="*/ 266700 h 2562225"/>
                <a:gd name="connsiteX169" fmla="*/ 1057275 w 1614488"/>
                <a:gd name="connsiteY169" fmla="*/ 238125 h 2562225"/>
                <a:gd name="connsiteX170" fmla="*/ 1038225 w 1614488"/>
                <a:gd name="connsiteY170" fmla="*/ 195262 h 2562225"/>
                <a:gd name="connsiteX171" fmla="*/ 1033463 w 1614488"/>
                <a:gd name="connsiteY171" fmla="*/ 180975 h 2562225"/>
                <a:gd name="connsiteX172" fmla="*/ 1009650 w 1614488"/>
                <a:gd name="connsiteY172" fmla="*/ 147637 h 2562225"/>
                <a:gd name="connsiteX173" fmla="*/ 1000125 w 1614488"/>
                <a:gd name="connsiteY173" fmla="*/ 133350 h 2562225"/>
                <a:gd name="connsiteX174" fmla="*/ 971550 w 1614488"/>
                <a:gd name="connsiteY174" fmla="*/ 123825 h 2562225"/>
                <a:gd name="connsiteX175" fmla="*/ 938213 w 1614488"/>
                <a:gd name="connsiteY175" fmla="*/ 85725 h 2562225"/>
                <a:gd name="connsiteX176" fmla="*/ 933450 w 1614488"/>
                <a:gd name="connsiteY176" fmla="*/ 71437 h 2562225"/>
                <a:gd name="connsiteX177" fmla="*/ 909638 w 1614488"/>
                <a:gd name="connsiteY177" fmla="*/ 42862 h 2562225"/>
                <a:gd name="connsiteX178" fmla="*/ 881063 w 1614488"/>
                <a:gd name="connsiteY178" fmla="*/ 23812 h 2562225"/>
                <a:gd name="connsiteX179" fmla="*/ 866775 w 1614488"/>
                <a:gd name="connsiteY179" fmla="*/ 19050 h 2562225"/>
                <a:gd name="connsiteX180" fmla="*/ 847725 w 1614488"/>
                <a:gd name="connsiteY180" fmla="*/ 9525 h 2562225"/>
                <a:gd name="connsiteX181" fmla="*/ 819150 w 1614488"/>
                <a:gd name="connsiteY181" fmla="*/ 0 h 2562225"/>
                <a:gd name="connsiteX182" fmla="*/ 652463 w 1614488"/>
                <a:gd name="connsiteY182" fmla="*/ 4762 h 2562225"/>
                <a:gd name="connsiteX183" fmla="*/ 604838 w 1614488"/>
                <a:gd name="connsiteY183" fmla="*/ 14287 h 2562225"/>
                <a:gd name="connsiteX184" fmla="*/ 590550 w 1614488"/>
                <a:gd name="connsiteY184" fmla="*/ 23812 h 2562225"/>
                <a:gd name="connsiteX185" fmla="*/ 561975 w 1614488"/>
                <a:gd name="connsiteY185" fmla="*/ 33337 h 2562225"/>
                <a:gd name="connsiteX186" fmla="*/ 547688 w 1614488"/>
                <a:gd name="connsiteY186" fmla="*/ 47625 h 2562225"/>
                <a:gd name="connsiteX187" fmla="*/ 528638 w 1614488"/>
                <a:gd name="connsiteY187" fmla="*/ 57150 h 2562225"/>
                <a:gd name="connsiteX188" fmla="*/ 500063 w 1614488"/>
                <a:gd name="connsiteY188" fmla="*/ 71437 h 2562225"/>
                <a:gd name="connsiteX189" fmla="*/ 471488 w 1614488"/>
                <a:gd name="connsiteY189" fmla="*/ 90487 h 2562225"/>
                <a:gd name="connsiteX190" fmla="*/ 442913 w 1614488"/>
                <a:gd name="connsiteY190" fmla="*/ 100012 h 2562225"/>
                <a:gd name="connsiteX191" fmla="*/ 428625 w 1614488"/>
                <a:gd name="connsiteY191" fmla="*/ 104775 h 2562225"/>
                <a:gd name="connsiteX192" fmla="*/ 385763 w 1614488"/>
                <a:gd name="connsiteY192" fmla="*/ 114300 h 2562225"/>
                <a:gd name="connsiteX193" fmla="*/ 361950 w 1614488"/>
                <a:gd name="connsiteY193" fmla="*/ 128587 h 2562225"/>
                <a:gd name="connsiteX194" fmla="*/ 333375 w 1614488"/>
                <a:gd name="connsiteY194" fmla="*/ 138112 h 2562225"/>
                <a:gd name="connsiteX195" fmla="*/ 319088 w 1614488"/>
                <a:gd name="connsiteY195" fmla="*/ 142875 h 2562225"/>
                <a:gd name="connsiteX196" fmla="*/ 152400 w 1614488"/>
                <a:gd name="connsiteY196" fmla="*/ 152400 h 2562225"/>
                <a:gd name="connsiteX197" fmla="*/ 66675 w 1614488"/>
                <a:gd name="connsiteY197" fmla="*/ 161925 h 2562225"/>
                <a:gd name="connsiteX198" fmla="*/ 38100 w 1614488"/>
                <a:gd name="connsiteY198" fmla="*/ 190500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614488" h="2562225">
                  <a:moveTo>
                    <a:pt x="38100" y="190500"/>
                  </a:moveTo>
                  <a:cubicBezTo>
                    <a:pt x="31750" y="217487"/>
                    <a:pt x="36612" y="267588"/>
                    <a:pt x="28575" y="323850"/>
                  </a:cubicBezTo>
                  <a:cubicBezTo>
                    <a:pt x="27209" y="333409"/>
                    <a:pt x="25908" y="342999"/>
                    <a:pt x="23813" y="352425"/>
                  </a:cubicBezTo>
                  <a:cubicBezTo>
                    <a:pt x="21173" y="364306"/>
                    <a:pt x="6706" y="395517"/>
                    <a:pt x="4763" y="400050"/>
                  </a:cubicBezTo>
                  <a:cubicBezTo>
                    <a:pt x="3175" y="420687"/>
                    <a:pt x="0" y="441264"/>
                    <a:pt x="0" y="461962"/>
                  </a:cubicBezTo>
                  <a:cubicBezTo>
                    <a:pt x="0" y="617545"/>
                    <a:pt x="1743" y="773133"/>
                    <a:pt x="4763" y="928687"/>
                  </a:cubicBezTo>
                  <a:cubicBezTo>
                    <a:pt x="5041" y="942985"/>
                    <a:pt x="14969" y="968833"/>
                    <a:pt x="19050" y="981075"/>
                  </a:cubicBezTo>
                  <a:lnTo>
                    <a:pt x="33338" y="1023937"/>
                  </a:lnTo>
                  <a:lnTo>
                    <a:pt x="42863" y="1052512"/>
                  </a:lnTo>
                  <a:cubicBezTo>
                    <a:pt x="44451" y="1057275"/>
                    <a:pt x="46407" y="1061930"/>
                    <a:pt x="47625" y="1066800"/>
                  </a:cubicBezTo>
                  <a:cubicBezTo>
                    <a:pt x="49213" y="1073150"/>
                    <a:pt x="50968" y="1079460"/>
                    <a:pt x="52388" y="1085850"/>
                  </a:cubicBezTo>
                  <a:cubicBezTo>
                    <a:pt x="54144" y="1093752"/>
                    <a:pt x="55020" y="1101853"/>
                    <a:pt x="57150" y="1109662"/>
                  </a:cubicBezTo>
                  <a:cubicBezTo>
                    <a:pt x="59792" y="1119348"/>
                    <a:pt x="63500" y="1128712"/>
                    <a:pt x="66675" y="1138237"/>
                  </a:cubicBezTo>
                  <a:lnTo>
                    <a:pt x="76200" y="1166812"/>
                  </a:lnTo>
                  <a:cubicBezTo>
                    <a:pt x="77788" y="1171575"/>
                    <a:pt x="78178" y="1176923"/>
                    <a:pt x="80963" y="1181100"/>
                  </a:cubicBezTo>
                  <a:cubicBezTo>
                    <a:pt x="89555" y="1193988"/>
                    <a:pt x="93970" y="1199330"/>
                    <a:pt x="100013" y="1214437"/>
                  </a:cubicBezTo>
                  <a:cubicBezTo>
                    <a:pt x="103742" y="1223759"/>
                    <a:pt x="106363" y="1233487"/>
                    <a:pt x="109538" y="1243012"/>
                  </a:cubicBezTo>
                  <a:cubicBezTo>
                    <a:pt x="111125" y="1247775"/>
                    <a:pt x="111515" y="1253123"/>
                    <a:pt x="114300" y="1257300"/>
                  </a:cubicBezTo>
                  <a:cubicBezTo>
                    <a:pt x="120650" y="1266825"/>
                    <a:pt x="129729" y="1275015"/>
                    <a:pt x="133350" y="1285875"/>
                  </a:cubicBezTo>
                  <a:cubicBezTo>
                    <a:pt x="134938" y="1290637"/>
                    <a:pt x="136734" y="1295335"/>
                    <a:pt x="138113" y="1300162"/>
                  </a:cubicBezTo>
                  <a:cubicBezTo>
                    <a:pt x="139911" y="1306456"/>
                    <a:pt x="139244" y="1313766"/>
                    <a:pt x="142875" y="1319212"/>
                  </a:cubicBezTo>
                  <a:cubicBezTo>
                    <a:pt x="146050" y="1323975"/>
                    <a:pt x="152400" y="1325562"/>
                    <a:pt x="157163" y="1328737"/>
                  </a:cubicBezTo>
                  <a:cubicBezTo>
                    <a:pt x="163513" y="1338262"/>
                    <a:pt x="172593" y="1346452"/>
                    <a:pt x="176213" y="1357312"/>
                  </a:cubicBezTo>
                  <a:cubicBezTo>
                    <a:pt x="177800" y="1362075"/>
                    <a:pt x="178537" y="1367212"/>
                    <a:pt x="180975" y="1371600"/>
                  </a:cubicBezTo>
                  <a:cubicBezTo>
                    <a:pt x="186534" y="1381607"/>
                    <a:pt x="189165" y="1396555"/>
                    <a:pt x="200025" y="1400175"/>
                  </a:cubicBezTo>
                  <a:cubicBezTo>
                    <a:pt x="209550" y="1403350"/>
                    <a:pt x="220246" y="1404131"/>
                    <a:pt x="228600" y="1409700"/>
                  </a:cubicBezTo>
                  <a:cubicBezTo>
                    <a:pt x="233363" y="1412875"/>
                    <a:pt x="238491" y="1415561"/>
                    <a:pt x="242888" y="1419225"/>
                  </a:cubicBezTo>
                  <a:cubicBezTo>
                    <a:pt x="248062" y="1423537"/>
                    <a:pt x="251571" y="1429776"/>
                    <a:pt x="257175" y="1433512"/>
                  </a:cubicBezTo>
                  <a:cubicBezTo>
                    <a:pt x="261352" y="1436297"/>
                    <a:pt x="266700" y="1436687"/>
                    <a:pt x="271463" y="1438275"/>
                  </a:cubicBezTo>
                  <a:cubicBezTo>
                    <a:pt x="277813" y="1443037"/>
                    <a:pt x="283621" y="1448624"/>
                    <a:pt x="290513" y="1452562"/>
                  </a:cubicBezTo>
                  <a:cubicBezTo>
                    <a:pt x="294872" y="1455053"/>
                    <a:pt x="300310" y="1455080"/>
                    <a:pt x="304800" y="1457325"/>
                  </a:cubicBezTo>
                  <a:cubicBezTo>
                    <a:pt x="309920" y="1459885"/>
                    <a:pt x="314325" y="1463675"/>
                    <a:pt x="319088" y="1466850"/>
                  </a:cubicBezTo>
                  <a:cubicBezTo>
                    <a:pt x="344491" y="1504953"/>
                    <a:pt x="311148" y="1458909"/>
                    <a:pt x="342900" y="1490662"/>
                  </a:cubicBezTo>
                  <a:cubicBezTo>
                    <a:pt x="374647" y="1522410"/>
                    <a:pt x="328616" y="1489078"/>
                    <a:pt x="366713" y="1514475"/>
                  </a:cubicBezTo>
                  <a:cubicBezTo>
                    <a:pt x="369888" y="1519237"/>
                    <a:pt x="371769" y="1525186"/>
                    <a:pt x="376238" y="1528762"/>
                  </a:cubicBezTo>
                  <a:cubicBezTo>
                    <a:pt x="380158" y="1531898"/>
                    <a:pt x="386035" y="1531280"/>
                    <a:pt x="390525" y="1533525"/>
                  </a:cubicBezTo>
                  <a:cubicBezTo>
                    <a:pt x="395645" y="1536085"/>
                    <a:pt x="400050" y="1539875"/>
                    <a:pt x="404813" y="1543050"/>
                  </a:cubicBezTo>
                  <a:cubicBezTo>
                    <a:pt x="406400" y="1547812"/>
                    <a:pt x="409575" y="1552317"/>
                    <a:pt x="409575" y="1557337"/>
                  </a:cubicBezTo>
                  <a:cubicBezTo>
                    <a:pt x="409575" y="1562357"/>
                    <a:pt x="407058" y="1567135"/>
                    <a:pt x="404813" y="1571625"/>
                  </a:cubicBezTo>
                  <a:cubicBezTo>
                    <a:pt x="395947" y="1589358"/>
                    <a:pt x="394163" y="1584404"/>
                    <a:pt x="381000" y="1600200"/>
                  </a:cubicBezTo>
                  <a:cubicBezTo>
                    <a:pt x="377336" y="1604597"/>
                    <a:pt x="374650" y="1609725"/>
                    <a:pt x="371475" y="1614487"/>
                  </a:cubicBezTo>
                  <a:cubicBezTo>
                    <a:pt x="354112" y="1666582"/>
                    <a:pt x="381801" y="1587684"/>
                    <a:pt x="357188" y="1643062"/>
                  </a:cubicBezTo>
                  <a:cubicBezTo>
                    <a:pt x="353110" y="1652237"/>
                    <a:pt x="350098" y="1661897"/>
                    <a:pt x="347663" y="1671637"/>
                  </a:cubicBezTo>
                  <a:cubicBezTo>
                    <a:pt x="346075" y="1677987"/>
                    <a:pt x="346989" y="1685576"/>
                    <a:pt x="342900" y="1690687"/>
                  </a:cubicBezTo>
                  <a:cubicBezTo>
                    <a:pt x="339764" y="1694607"/>
                    <a:pt x="333536" y="1694465"/>
                    <a:pt x="328613" y="1695450"/>
                  </a:cubicBezTo>
                  <a:cubicBezTo>
                    <a:pt x="317606" y="1697651"/>
                    <a:pt x="306388" y="1698625"/>
                    <a:pt x="295275" y="1700212"/>
                  </a:cubicBezTo>
                  <a:cubicBezTo>
                    <a:pt x="285750" y="1706562"/>
                    <a:pt x="277560" y="1715641"/>
                    <a:pt x="266700" y="1719262"/>
                  </a:cubicBezTo>
                  <a:cubicBezTo>
                    <a:pt x="261938" y="1720850"/>
                    <a:pt x="256801" y="1721587"/>
                    <a:pt x="252413" y="1724025"/>
                  </a:cubicBezTo>
                  <a:cubicBezTo>
                    <a:pt x="242406" y="1729585"/>
                    <a:pt x="223838" y="1743075"/>
                    <a:pt x="223838" y="1743075"/>
                  </a:cubicBezTo>
                  <a:cubicBezTo>
                    <a:pt x="220663" y="1747837"/>
                    <a:pt x="218360" y="1753315"/>
                    <a:pt x="214313" y="1757362"/>
                  </a:cubicBezTo>
                  <a:cubicBezTo>
                    <a:pt x="210265" y="1761409"/>
                    <a:pt x="203601" y="1762417"/>
                    <a:pt x="200025" y="1766887"/>
                  </a:cubicBezTo>
                  <a:cubicBezTo>
                    <a:pt x="176666" y="1796086"/>
                    <a:pt x="222878" y="1767367"/>
                    <a:pt x="176213" y="1790700"/>
                  </a:cubicBezTo>
                  <a:cubicBezTo>
                    <a:pt x="164558" y="1825665"/>
                    <a:pt x="173788" y="1812176"/>
                    <a:pt x="152400" y="1833562"/>
                  </a:cubicBezTo>
                  <a:cubicBezTo>
                    <a:pt x="140433" y="1869469"/>
                    <a:pt x="156574" y="1825215"/>
                    <a:pt x="138113" y="1862137"/>
                  </a:cubicBezTo>
                  <a:cubicBezTo>
                    <a:pt x="128840" y="1880682"/>
                    <a:pt x="137748" y="1874101"/>
                    <a:pt x="128588" y="1895475"/>
                  </a:cubicBezTo>
                  <a:cubicBezTo>
                    <a:pt x="126333" y="1900736"/>
                    <a:pt x="121388" y="1904532"/>
                    <a:pt x="119063" y="1909762"/>
                  </a:cubicBezTo>
                  <a:cubicBezTo>
                    <a:pt x="114985" y="1918937"/>
                    <a:pt x="112713" y="1928812"/>
                    <a:pt x="109538" y="1938337"/>
                  </a:cubicBezTo>
                  <a:cubicBezTo>
                    <a:pt x="107950" y="1943100"/>
                    <a:pt x="107560" y="1948448"/>
                    <a:pt x="104775" y="1952625"/>
                  </a:cubicBezTo>
                  <a:lnTo>
                    <a:pt x="95250" y="1966912"/>
                  </a:lnTo>
                  <a:cubicBezTo>
                    <a:pt x="93663" y="1971675"/>
                    <a:pt x="92733" y="1976710"/>
                    <a:pt x="90488" y="1981200"/>
                  </a:cubicBezTo>
                  <a:cubicBezTo>
                    <a:pt x="87928" y="1986319"/>
                    <a:pt x="83288" y="1990257"/>
                    <a:pt x="80963" y="1995487"/>
                  </a:cubicBezTo>
                  <a:cubicBezTo>
                    <a:pt x="76885" y="2004662"/>
                    <a:pt x="71438" y="2024062"/>
                    <a:pt x="71438" y="2024062"/>
                  </a:cubicBezTo>
                  <a:cubicBezTo>
                    <a:pt x="79868" y="2108366"/>
                    <a:pt x="69519" y="2035434"/>
                    <a:pt x="90488" y="2119312"/>
                  </a:cubicBezTo>
                  <a:cubicBezTo>
                    <a:pt x="92830" y="2128680"/>
                    <a:pt x="92762" y="2138557"/>
                    <a:pt x="95250" y="2147887"/>
                  </a:cubicBezTo>
                  <a:cubicBezTo>
                    <a:pt x="99131" y="2162439"/>
                    <a:pt x="109538" y="2190750"/>
                    <a:pt x="109538" y="2190750"/>
                  </a:cubicBezTo>
                  <a:cubicBezTo>
                    <a:pt x="112531" y="2217689"/>
                    <a:pt x="111764" y="2238065"/>
                    <a:pt x="123825" y="2262187"/>
                  </a:cubicBezTo>
                  <a:cubicBezTo>
                    <a:pt x="127000" y="2268537"/>
                    <a:pt x="128915" y="2275693"/>
                    <a:pt x="133350" y="2281237"/>
                  </a:cubicBezTo>
                  <a:cubicBezTo>
                    <a:pt x="141765" y="2291756"/>
                    <a:pt x="149146" y="2305552"/>
                    <a:pt x="161925" y="2309812"/>
                  </a:cubicBezTo>
                  <a:lnTo>
                    <a:pt x="176213" y="2314575"/>
                  </a:lnTo>
                  <a:cubicBezTo>
                    <a:pt x="183941" y="2337761"/>
                    <a:pt x="177242" y="2322683"/>
                    <a:pt x="195263" y="2347912"/>
                  </a:cubicBezTo>
                  <a:cubicBezTo>
                    <a:pt x="198590" y="2352570"/>
                    <a:pt x="201124" y="2357803"/>
                    <a:pt x="204788" y="2362200"/>
                  </a:cubicBezTo>
                  <a:cubicBezTo>
                    <a:pt x="216247" y="2375951"/>
                    <a:pt x="219315" y="2376647"/>
                    <a:pt x="233363" y="2386012"/>
                  </a:cubicBezTo>
                  <a:cubicBezTo>
                    <a:pt x="236538" y="2390775"/>
                    <a:pt x="238841" y="2396253"/>
                    <a:pt x="242888" y="2400300"/>
                  </a:cubicBezTo>
                  <a:cubicBezTo>
                    <a:pt x="248792" y="2406204"/>
                    <a:pt x="268115" y="2418705"/>
                    <a:pt x="276225" y="2424112"/>
                  </a:cubicBezTo>
                  <a:cubicBezTo>
                    <a:pt x="285794" y="2452818"/>
                    <a:pt x="272876" y="2425290"/>
                    <a:pt x="300038" y="2447925"/>
                  </a:cubicBezTo>
                  <a:cubicBezTo>
                    <a:pt x="328762" y="2471861"/>
                    <a:pt x="289737" y="2455602"/>
                    <a:pt x="323850" y="2466975"/>
                  </a:cubicBezTo>
                  <a:cubicBezTo>
                    <a:pt x="340293" y="2483417"/>
                    <a:pt x="336825" y="2481296"/>
                    <a:pt x="357188" y="2495550"/>
                  </a:cubicBezTo>
                  <a:cubicBezTo>
                    <a:pt x="366566" y="2502115"/>
                    <a:pt x="374903" y="2510980"/>
                    <a:pt x="385763" y="2514600"/>
                  </a:cubicBezTo>
                  <a:cubicBezTo>
                    <a:pt x="390525" y="2516187"/>
                    <a:pt x="395436" y="2517385"/>
                    <a:pt x="400050" y="2519362"/>
                  </a:cubicBezTo>
                  <a:cubicBezTo>
                    <a:pt x="406576" y="2522159"/>
                    <a:pt x="412300" y="2526847"/>
                    <a:pt x="419100" y="2528887"/>
                  </a:cubicBezTo>
                  <a:cubicBezTo>
                    <a:pt x="428349" y="2531662"/>
                    <a:pt x="438249" y="2531555"/>
                    <a:pt x="447675" y="2533650"/>
                  </a:cubicBezTo>
                  <a:cubicBezTo>
                    <a:pt x="452576" y="2534739"/>
                    <a:pt x="457136" y="2537033"/>
                    <a:pt x="461963" y="2538412"/>
                  </a:cubicBezTo>
                  <a:cubicBezTo>
                    <a:pt x="468257" y="2540210"/>
                    <a:pt x="474719" y="2541377"/>
                    <a:pt x="481013" y="2543175"/>
                  </a:cubicBezTo>
                  <a:cubicBezTo>
                    <a:pt x="493863" y="2546846"/>
                    <a:pt x="500401" y="2550840"/>
                    <a:pt x="514350" y="2552700"/>
                  </a:cubicBezTo>
                  <a:cubicBezTo>
                    <a:pt x="555597" y="2558200"/>
                    <a:pt x="626821" y="2560466"/>
                    <a:pt x="661988" y="2562225"/>
                  </a:cubicBezTo>
                  <a:cubicBezTo>
                    <a:pt x="705320" y="2560161"/>
                    <a:pt x="759428" y="2559690"/>
                    <a:pt x="804863" y="2552700"/>
                  </a:cubicBezTo>
                  <a:cubicBezTo>
                    <a:pt x="820982" y="2550220"/>
                    <a:pt x="823686" y="2547322"/>
                    <a:pt x="838200" y="2543175"/>
                  </a:cubicBezTo>
                  <a:cubicBezTo>
                    <a:pt x="844494" y="2541377"/>
                    <a:pt x="850900" y="2540000"/>
                    <a:pt x="857250" y="2538412"/>
                  </a:cubicBezTo>
                  <a:cubicBezTo>
                    <a:pt x="890758" y="2516074"/>
                    <a:pt x="848269" y="2541780"/>
                    <a:pt x="895350" y="2524125"/>
                  </a:cubicBezTo>
                  <a:cubicBezTo>
                    <a:pt x="900710" y="2522115"/>
                    <a:pt x="904377" y="2516855"/>
                    <a:pt x="909638" y="2514600"/>
                  </a:cubicBezTo>
                  <a:cubicBezTo>
                    <a:pt x="915654" y="2512022"/>
                    <a:pt x="922478" y="2511907"/>
                    <a:pt x="928688" y="2509837"/>
                  </a:cubicBezTo>
                  <a:cubicBezTo>
                    <a:pt x="951077" y="2502374"/>
                    <a:pt x="975727" y="2499116"/>
                    <a:pt x="995363" y="2486025"/>
                  </a:cubicBezTo>
                  <a:cubicBezTo>
                    <a:pt x="1015096" y="2472869"/>
                    <a:pt x="1004097" y="2477888"/>
                    <a:pt x="1028700" y="2471737"/>
                  </a:cubicBezTo>
                  <a:cubicBezTo>
                    <a:pt x="1064619" y="2447792"/>
                    <a:pt x="1012876" y="2479972"/>
                    <a:pt x="1081088" y="2452687"/>
                  </a:cubicBezTo>
                  <a:cubicBezTo>
                    <a:pt x="1089025" y="2449512"/>
                    <a:pt x="1097254" y="2446985"/>
                    <a:pt x="1104900" y="2443162"/>
                  </a:cubicBezTo>
                  <a:cubicBezTo>
                    <a:pt x="1110020" y="2440602"/>
                    <a:pt x="1113828" y="2435647"/>
                    <a:pt x="1119188" y="2433637"/>
                  </a:cubicBezTo>
                  <a:cubicBezTo>
                    <a:pt x="1126767" y="2430795"/>
                    <a:pt x="1135191" y="2431005"/>
                    <a:pt x="1143000" y="2428875"/>
                  </a:cubicBezTo>
                  <a:cubicBezTo>
                    <a:pt x="1152686" y="2426233"/>
                    <a:pt x="1162204" y="2422954"/>
                    <a:pt x="1171575" y="2419350"/>
                  </a:cubicBezTo>
                  <a:cubicBezTo>
                    <a:pt x="1254238" y="2387556"/>
                    <a:pt x="1168967" y="2419106"/>
                    <a:pt x="1223963" y="2395537"/>
                  </a:cubicBezTo>
                  <a:cubicBezTo>
                    <a:pt x="1248234" y="2385135"/>
                    <a:pt x="1243621" y="2396272"/>
                    <a:pt x="1276350" y="2371725"/>
                  </a:cubicBezTo>
                  <a:cubicBezTo>
                    <a:pt x="1282700" y="2366962"/>
                    <a:pt x="1289787" y="2363050"/>
                    <a:pt x="1295400" y="2357437"/>
                  </a:cubicBezTo>
                  <a:cubicBezTo>
                    <a:pt x="1306650" y="2346187"/>
                    <a:pt x="1305110" y="2337176"/>
                    <a:pt x="1314450" y="2324100"/>
                  </a:cubicBezTo>
                  <a:cubicBezTo>
                    <a:pt x="1326726" y="2306914"/>
                    <a:pt x="1328283" y="2312572"/>
                    <a:pt x="1343025" y="2300287"/>
                  </a:cubicBezTo>
                  <a:cubicBezTo>
                    <a:pt x="1348199" y="2295975"/>
                    <a:pt x="1353001" y="2291174"/>
                    <a:pt x="1357313" y="2286000"/>
                  </a:cubicBezTo>
                  <a:cubicBezTo>
                    <a:pt x="1360977" y="2281603"/>
                    <a:pt x="1362530" y="2275481"/>
                    <a:pt x="1366838" y="2271712"/>
                  </a:cubicBezTo>
                  <a:cubicBezTo>
                    <a:pt x="1386993" y="2254076"/>
                    <a:pt x="1390077" y="2254441"/>
                    <a:pt x="1409700" y="2247900"/>
                  </a:cubicBezTo>
                  <a:cubicBezTo>
                    <a:pt x="1433349" y="2212425"/>
                    <a:pt x="1402954" y="2255995"/>
                    <a:pt x="1433513" y="2219325"/>
                  </a:cubicBezTo>
                  <a:cubicBezTo>
                    <a:pt x="1437177" y="2214928"/>
                    <a:pt x="1438568" y="2208613"/>
                    <a:pt x="1443038" y="2205037"/>
                  </a:cubicBezTo>
                  <a:cubicBezTo>
                    <a:pt x="1446958" y="2201901"/>
                    <a:pt x="1452563" y="2201862"/>
                    <a:pt x="1457325" y="2200275"/>
                  </a:cubicBezTo>
                  <a:cubicBezTo>
                    <a:pt x="1468438" y="2189162"/>
                    <a:pt x="1478090" y="2176366"/>
                    <a:pt x="1490663" y="2166937"/>
                  </a:cubicBezTo>
                  <a:cubicBezTo>
                    <a:pt x="1497013" y="2162175"/>
                    <a:pt x="1503254" y="2157264"/>
                    <a:pt x="1509713" y="2152650"/>
                  </a:cubicBezTo>
                  <a:cubicBezTo>
                    <a:pt x="1528912" y="2138936"/>
                    <a:pt x="1542368" y="2134737"/>
                    <a:pt x="1557338" y="2109787"/>
                  </a:cubicBezTo>
                  <a:cubicBezTo>
                    <a:pt x="1566370" y="2094734"/>
                    <a:pt x="1574317" y="2082867"/>
                    <a:pt x="1581150" y="2066925"/>
                  </a:cubicBezTo>
                  <a:cubicBezTo>
                    <a:pt x="1592980" y="2039322"/>
                    <a:pt x="1577134" y="2065804"/>
                    <a:pt x="1595438" y="2038350"/>
                  </a:cubicBezTo>
                  <a:cubicBezTo>
                    <a:pt x="1600620" y="2022802"/>
                    <a:pt x="1602665" y="2018634"/>
                    <a:pt x="1604963" y="2000250"/>
                  </a:cubicBezTo>
                  <a:cubicBezTo>
                    <a:pt x="1614335" y="1925276"/>
                    <a:pt x="1603972" y="1970871"/>
                    <a:pt x="1614488" y="1928812"/>
                  </a:cubicBezTo>
                  <a:cubicBezTo>
                    <a:pt x="1612900" y="1887537"/>
                    <a:pt x="1611896" y="1846235"/>
                    <a:pt x="1609725" y="1804987"/>
                  </a:cubicBezTo>
                  <a:cubicBezTo>
                    <a:pt x="1608720" y="1785897"/>
                    <a:pt x="1608712" y="1766582"/>
                    <a:pt x="1604963" y="1747837"/>
                  </a:cubicBezTo>
                  <a:cubicBezTo>
                    <a:pt x="1603841" y="1742224"/>
                    <a:pt x="1598613" y="1738312"/>
                    <a:pt x="1595438" y="1733550"/>
                  </a:cubicBezTo>
                  <a:lnTo>
                    <a:pt x="1576388" y="1666875"/>
                  </a:lnTo>
                  <a:lnTo>
                    <a:pt x="1566863" y="1633537"/>
                  </a:lnTo>
                  <a:cubicBezTo>
                    <a:pt x="1565275" y="1617662"/>
                    <a:pt x="1566684" y="1601193"/>
                    <a:pt x="1562100" y="1585912"/>
                  </a:cubicBezTo>
                  <a:cubicBezTo>
                    <a:pt x="1557000" y="1568912"/>
                    <a:pt x="1546225" y="1554162"/>
                    <a:pt x="1538288" y="1538287"/>
                  </a:cubicBezTo>
                  <a:cubicBezTo>
                    <a:pt x="1535113" y="1531937"/>
                    <a:pt x="1530485" y="1526125"/>
                    <a:pt x="1528763" y="1519237"/>
                  </a:cubicBezTo>
                  <a:lnTo>
                    <a:pt x="1519238" y="1481137"/>
                  </a:lnTo>
                  <a:cubicBezTo>
                    <a:pt x="1517650" y="1474787"/>
                    <a:pt x="1518402" y="1467323"/>
                    <a:pt x="1514475" y="1462087"/>
                  </a:cubicBezTo>
                  <a:cubicBezTo>
                    <a:pt x="1509713" y="1455737"/>
                    <a:pt x="1504043" y="1449976"/>
                    <a:pt x="1500188" y="1443037"/>
                  </a:cubicBezTo>
                  <a:cubicBezTo>
                    <a:pt x="1465085" y="1379851"/>
                    <a:pt x="1507292" y="1447720"/>
                    <a:pt x="1485900" y="1404937"/>
                  </a:cubicBezTo>
                  <a:cubicBezTo>
                    <a:pt x="1483340" y="1399818"/>
                    <a:pt x="1479550" y="1395412"/>
                    <a:pt x="1476375" y="1390650"/>
                  </a:cubicBezTo>
                  <a:cubicBezTo>
                    <a:pt x="1474788" y="1384300"/>
                    <a:pt x="1473411" y="1377894"/>
                    <a:pt x="1471613" y="1371600"/>
                  </a:cubicBezTo>
                  <a:cubicBezTo>
                    <a:pt x="1463653" y="1343738"/>
                    <a:pt x="1469537" y="1371784"/>
                    <a:pt x="1462088" y="1338262"/>
                  </a:cubicBezTo>
                  <a:cubicBezTo>
                    <a:pt x="1460664" y="1331855"/>
                    <a:pt x="1457203" y="1308282"/>
                    <a:pt x="1452563" y="1300162"/>
                  </a:cubicBezTo>
                  <a:cubicBezTo>
                    <a:pt x="1448625" y="1293270"/>
                    <a:pt x="1443038" y="1287462"/>
                    <a:pt x="1438275" y="1281112"/>
                  </a:cubicBezTo>
                  <a:cubicBezTo>
                    <a:pt x="1435100" y="1268412"/>
                    <a:pt x="1433612" y="1255167"/>
                    <a:pt x="1428750" y="1243012"/>
                  </a:cubicBezTo>
                  <a:cubicBezTo>
                    <a:pt x="1416588" y="1212608"/>
                    <a:pt x="1423048" y="1226846"/>
                    <a:pt x="1409700" y="1200150"/>
                  </a:cubicBezTo>
                  <a:cubicBezTo>
                    <a:pt x="1408113" y="1193800"/>
                    <a:pt x="1407516" y="1187116"/>
                    <a:pt x="1404938" y="1181100"/>
                  </a:cubicBezTo>
                  <a:cubicBezTo>
                    <a:pt x="1402683" y="1175839"/>
                    <a:pt x="1396354" y="1172458"/>
                    <a:pt x="1395413" y="1166812"/>
                  </a:cubicBezTo>
                  <a:cubicBezTo>
                    <a:pt x="1394588" y="1161860"/>
                    <a:pt x="1398588" y="1157287"/>
                    <a:pt x="1400175" y="1152525"/>
                  </a:cubicBezTo>
                  <a:cubicBezTo>
                    <a:pt x="1401763" y="1135062"/>
                    <a:pt x="1402458" y="1117495"/>
                    <a:pt x="1404938" y="1100137"/>
                  </a:cubicBezTo>
                  <a:cubicBezTo>
                    <a:pt x="1405648" y="1095168"/>
                    <a:pt x="1408875" y="1090802"/>
                    <a:pt x="1409700" y="1085850"/>
                  </a:cubicBezTo>
                  <a:cubicBezTo>
                    <a:pt x="1412063" y="1071670"/>
                    <a:pt x="1412277" y="1057195"/>
                    <a:pt x="1414463" y="1042987"/>
                  </a:cubicBezTo>
                  <a:cubicBezTo>
                    <a:pt x="1416946" y="1026845"/>
                    <a:pt x="1419836" y="1024181"/>
                    <a:pt x="1423988" y="1009650"/>
                  </a:cubicBezTo>
                  <a:cubicBezTo>
                    <a:pt x="1425786" y="1003356"/>
                    <a:pt x="1426952" y="996894"/>
                    <a:pt x="1428750" y="990600"/>
                  </a:cubicBezTo>
                  <a:cubicBezTo>
                    <a:pt x="1442414" y="942774"/>
                    <a:pt x="1423389" y="1016813"/>
                    <a:pt x="1438275" y="957262"/>
                  </a:cubicBezTo>
                  <a:cubicBezTo>
                    <a:pt x="1436688" y="931862"/>
                    <a:pt x="1436045" y="906385"/>
                    <a:pt x="1433513" y="881062"/>
                  </a:cubicBezTo>
                  <a:cubicBezTo>
                    <a:pt x="1432862" y="874549"/>
                    <a:pt x="1431677" y="867866"/>
                    <a:pt x="1428750" y="862012"/>
                  </a:cubicBezTo>
                  <a:cubicBezTo>
                    <a:pt x="1425200" y="854913"/>
                    <a:pt x="1419015" y="849465"/>
                    <a:pt x="1414463" y="842962"/>
                  </a:cubicBezTo>
                  <a:cubicBezTo>
                    <a:pt x="1407898" y="833584"/>
                    <a:pt x="1401763" y="823912"/>
                    <a:pt x="1395413" y="814387"/>
                  </a:cubicBezTo>
                  <a:cubicBezTo>
                    <a:pt x="1392238" y="809625"/>
                    <a:pt x="1389935" y="804147"/>
                    <a:pt x="1385888" y="800100"/>
                  </a:cubicBezTo>
                  <a:cubicBezTo>
                    <a:pt x="1379538" y="793750"/>
                    <a:pt x="1371819" y="788522"/>
                    <a:pt x="1366838" y="781050"/>
                  </a:cubicBezTo>
                  <a:cubicBezTo>
                    <a:pt x="1358962" y="769236"/>
                    <a:pt x="1356308" y="754309"/>
                    <a:pt x="1347788" y="742950"/>
                  </a:cubicBezTo>
                  <a:lnTo>
                    <a:pt x="1333500" y="723900"/>
                  </a:lnTo>
                  <a:cubicBezTo>
                    <a:pt x="1330325" y="714375"/>
                    <a:pt x="1329544" y="703679"/>
                    <a:pt x="1323975" y="695325"/>
                  </a:cubicBezTo>
                  <a:cubicBezTo>
                    <a:pt x="1320800" y="690562"/>
                    <a:pt x="1316849" y="686234"/>
                    <a:pt x="1314450" y="681037"/>
                  </a:cubicBezTo>
                  <a:cubicBezTo>
                    <a:pt x="1307285" y="665513"/>
                    <a:pt x="1303046" y="648705"/>
                    <a:pt x="1295400" y="633412"/>
                  </a:cubicBezTo>
                  <a:cubicBezTo>
                    <a:pt x="1273111" y="588833"/>
                    <a:pt x="1300437" y="640646"/>
                    <a:pt x="1271588" y="595312"/>
                  </a:cubicBezTo>
                  <a:cubicBezTo>
                    <a:pt x="1231366" y="532106"/>
                    <a:pt x="1270906" y="586464"/>
                    <a:pt x="1238250" y="542925"/>
                  </a:cubicBezTo>
                  <a:cubicBezTo>
                    <a:pt x="1227313" y="499174"/>
                    <a:pt x="1243120" y="544251"/>
                    <a:pt x="1219200" y="514350"/>
                  </a:cubicBezTo>
                  <a:cubicBezTo>
                    <a:pt x="1216064" y="510430"/>
                    <a:pt x="1216683" y="504552"/>
                    <a:pt x="1214438" y="500062"/>
                  </a:cubicBezTo>
                  <a:cubicBezTo>
                    <a:pt x="1211878" y="494943"/>
                    <a:pt x="1207753" y="490745"/>
                    <a:pt x="1204913" y="485775"/>
                  </a:cubicBezTo>
                  <a:cubicBezTo>
                    <a:pt x="1201391" y="479611"/>
                    <a:pt x="1199041" y="472813"/>
                    <a:pt x="1195388" y="466725"/>
                  </a:cubicBezTo>
                  <a:cubicBezTo>
                    <a:pt x="1189498" y="456909"/>
                    <a:pt x="1181458" y="448389"/>
                    <a:pt x="1176338" y="438150"/>
                  </a:cubicBezTo>
                  <a:cubicBezTo>
                    <a:pt x="1173163" y="431800"/>
                    <a:pt x="1170335" y="425264"/>
                    <a:pt x="1166813" y="419100"/>
                  </a:cubicBezTo>
                  <a:cubicBezTo>
                    <a:pt x="1163973" y="414130"/>
                    <a:pt x="1159848" y="409932"/>
                    <a:pt x="1157288" y="404812"/>
                  </a:cubicBezTo>
                  <a:cubicBezTo>
                    <a:pt x="1152375" y="394986"/>
                    <a:pt x="1144200" y="367913"/>
                    <a:pt x="1133475" y="357187"/>
                  </a:cubicBezTo>
                  <a:cubicBezTo>
                    <a:pt x="1129428" y="353140"/>
                    <a:pt x="1123950" y="350837"/>
                    <a:pt x="1119188" y="347662"/>
                  </a:cubicBezTo>
                  <a:cubicBezTo>
                    <a:pt x="1105511" y="292961"/>
                    <a:pt x="1124636" y="360378"/>
                    <a:pt x="1104900" y="314325"/>
                  </a:cubicBezTo>
                  <a:cubicBezTo>
                    <a:pt x="1102322" y="308309"/>
                    <a:pt x="1102716" y="301291"/>
                    <a:pt x="1100138" y="295275"/>
                  </a:cubicBezTo>
                  <a:cubicBezTo>
                    <a:pt x="1093175" y="279027"/>
                    <a:pt x="1087250" y="280746"/>
                    <a:pt x="1076325" y="266700"/>
                  </a:cubicBezTo>
                  <a:cubicBezTo>
                    <a:pt x="1069297" y="257664"/>
                    <a:pt x="1057275" y="238125"/>
                    <a:pt x="1057275" y="238125"/>
                  </a:cubicBezTo>
                  <a:cubicBezTo>
                    <a:pt x="1032700" y="164401"/>
                    <a:pt x="1060867" y="240548"/>
                    <a:pt x="1038225" y="195262"/>
                  </a:cubicBezTo>
                  <a:cubicBezTo>
                    <a:pt x="1035980" y="190772"/>
                    <a:pt x="1035708" y="185465"/>
                    <a:pt x="1033463" y="180975"/>
                  </a:cubicBezTo>
                  <a:cubicBezTo>
                    <a:pt x="1029720" y="173489"/>
                    <a:pt x="1013249" y="152675"/>
                    <a:pt x="1009650" y="147637"/>
                  </a:cubicBezTo>
                  <a:cubicBezTo>
                    <a:pt x="1006323" y="142980"/>
                    <a:pt x="1004979" y="136383"/>
                    <a:pt x="1000125" y="133350"/>
                  </a:cubicBezTo>
                  <a:cubicBezTo>
                    <a:pt x="991611" y="128029"/>
                    <a:pt x="971550" y="123825"/>
                    <a:pt x="971550" y="123825"/>
                  </a:cubicBezTo>
                  <a:cubicBezTo>
                    <a:pt x="949325" y="90488"/>
                    <a:pt x="962025" y="101600"/>
                    <a:pt x="938213" y="85725"/>
                  </a:cubicBezTo>
                  <a:cubicBezTo>
                    <a:pt x="936625" y="80962"/>
                    <a:pt x="935695" y="75927"/>
                    <a:pt x="933450" y="71437"/>
                  </a:cubicBezTo>
                  <a:cubicBezTo>
                    <a:pt x="928448" y="61433"/>
                    <a:pt x="918254" y="49563"/>
                    <a:pt x="909638" y="42862"/>
                  </a:cubicBezTo>
                  <a:cubicBezTo>
                    <a:pt x="900602" y="35834"/>
                    <a:pt x="891923" y="27432"/>
                    <a:pt x="881063" y="23812"/>
                  </a:cubicBezTo>
                  <a:cubicBezTo>
                    <a:pt x="876300" y="22225"/>
                    <a:pt x="871389" y="21027"/>
                    <a:pt x="866775" y="19050"/>
                  </a:cubicBezTo>
                  <a:cubicBezTo>
                    <a:pt x="860249" y="16253"/>
                    <a:pt x="854317" y="12162"/>
                    <a:pt x="847725" y="9525"/>
                  </a:cubicBezTo>
                  <a:cubicBezTo>
                    <a:pt x="838403" y="5796"/>
                    <a:pt x="819150" y="0"/>
                    <a:pt x="819150" y="0"/>
                  </a:cubicBezTo>
                  <a:cubicBezTo>
                    <a:pt x="763588" y="1587"/>
                    <a:pt x="707925" y="1065"/>
                    <a:pt x="652463" y="4762"/>
                  </a:cubicBezTo>
                  <a:cubicBezTo>
                    <a:pt x="636309" y="5839"/>
                    <a:pt x="604838" y="14287"/>
                    <a:pt x="604838" y="14287"/>
                  </a:cubicBezTo>
                  <a:cubicBezTo>
                    <a:pt x="600075" y="17462"/>
                    <a:pt x="595781" y="21487"/>
                    <a:pt x="590550" y="23812"/>
                  </a:cubicBezTo>
                  <a:cubicBezTo>
                    <a:pt x="581375" y="27890"/>
                    <a:pt x="561975" y="33337"/>
                    <a:pt x="561975" y="33337"/>
                  </a:cubicBezTo>
                  <a:cubicBezTo>
                    <a:pt x="557213" y="38100"/>
                    <a:pt x="553169" y="43710"/>
                    <a:pt x="547688" y="47625"/>
                  </a:cubicBezTo>
                  <a:cubicBezTo>
                    <a:pt x="541911" y="51752"/>
                    <a:pt x="534802" y="53628"/>
                    <a:pt x="528638" y="57150"/>
                  </a:cubicBezTo>
                  <a:cubicBezTo>
                    <a:pt x="502789" y="71921"/>
                    <a:pt x="526256" y="62707"/>
                    <a:pt x="500063" y="71437"/>
                  </a:cubicBezTo>
                  <a:cubicBezTo>
                    <a:pt x="490538" y="77787"/>
                    <a:pt x="482348" y="86867"/>
                    <a:pt x="471488" y="90487"/>
                  </a:cubicBezTo>
                  <a:lnTo>
                    <a:pt x="442913" y="100012"/>
                  </a:lnTo>
                  <a:cubicBezTo>
                    <a:pt x="438150" y="101600"/>
                    <a:pt x="433548" y="103791"/>
                    <a:pt x="428625" y="104775"/>
                  </a:cubicBezTo>
                  <a:cubicBezTo>
                    <a:pt x="398395" y="110821"/>
                    <a:pt x="412666" y="107574"/>
                    <a:pt x="385763" y="114300"/>
                  </a:cubicBezTo>
                  <a:cubicBezTo>
                    <a:pt x="377825" y="119062"/>
                    <a:pt x="370377" y="124757"/>
                    <a:pt x="361950" y="128587"/>
                  </a:cubicBezTo>
                  <a:cubicBezTo>
                    <a:pt x="352810" y="132742"/>
                    <a:pt x="342900" y="134937"/>
                    <a:pt x="333375" y="138112"/>
                  </a:cubicBezTo>
                  <a:lnTo>
                    <a:pt x="319088" y="142875"/>
                  </a:lnTo>
                  <a:cubicBezTo>
                    <a:pt x="256592" y="163707"/>
                    <a:pt x="309720" y="147483"/>
                    <a:pt x="152400" y="152400"/>
                  </a:cubicBezTo>
                  <a:cubicBezTo>
                    <a:pt x="111047" y="155157"/>
                    <a:pt x="96221" y="150107"/>
                    <a:pt x="66675" y="161925"/>
                  </a:cubicBezTo>
                  <a:cubicBezTo>
                    <a:pt x="63379" y="163243"/>
                    <a:pt x="44450" y="163513"/>
                    <a:pt x="38100" y="190500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2356080" y="4622483"/>
              <a:ext cx="3343471" cy="2245909"/>
              <a:chOff x="2471580" y="3805758"/>
              <a:chExt cx="3343471" cy="2245909"/>
            </a:xfrm>
          </p:grpSpPr>
          <p:grpSp>
            <p:nvGrpSpPr>
              <p:cNvPr id="43" name="Groupe 42"/>
              <p:cNvGrpSpPr/>
              <p:nvPr/>
            </p:nvGrpSpPr>
            <p:grpSpPr>
              <a:xfrm>
                <a:off x="2471580" y="3805758"/>
                <a:ext cx="3343471" cy="2245909"/>
                <a:chOff x="2471580" y="3805758"/>
                <a:chExt cx="3343471" cy="224590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259988" y="3805758"/>
                  <a:ext cx="1555063" cy="2243768"/>
                </a:xfrm>
                <a:prstGeom prst="rect">
                  <a:avLst/>
                </a:prstGeom>
                <a:solidFill>
                  <a:srgbClr val="0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BE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233939" y="4836062"/>
                  <a:ext cx="1026049" cy="1215605"/>
                </a:xfrm>
                <a:prstGeom prst="rect">
                  <a:avLst/>
                </a:prstGeom>
                <a:solidFill>
                  <a:srgbClr val="0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B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471580" y="5717499"/>
                  <a:ext cx="762359" cy="332027"/>
                </a:xfrm>
                <a:prstGeom prst="rect">
                  <a:avLst/>
                </a:prstGeom>
                <a:solidFill>
                  <a:srgbClr val="0000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BE"/>
                </a:p>
              </p:txBody>
            </p:sp>
          </p:grpSp>
          <p:sp>
            <p:nvSpPr>
              <p:cNvPr id="44" name="ZoneTexte 39"/>
              <p:cNvSpPr txBox="1"/>
              <p:nvPr/>
            </p:nvSpPr>
            <p:spPr>
              <a:xfrm>
                <a:off x="4302918" y="4706709"/>
                <a:ext cx="7286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sz="80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9508280" y="2853127"/>
            <a:ext cx="2501260" cy="1683215"/>
            <a:chOff x="8013310" y="4141714"/>
            <a:chExt cx="3340490" cy="224797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294" y="4141714"/>
              <a:ext cx="3337506" cy="2247972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013311" y="4141714"/>
              <a:ext cx="726473" cy="58621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854084" y="4141714"/>
              <a:ext cx="955675" cy="97666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62234" y="4141714"/>
              <a:ext cx="437778" cy="44961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181234" y="4629960"/>
              <a:ext cx="946150" cy="75829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651009" y="5451758"/>
              <a:ext cx="1206500" cy="581025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13310" y="4873909"/>
              <a:ext cx="726473" cy="1029774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13311" y="5903682"/>
              <a:ext cx="1614216" cy="486004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6909434" y="2845269"/>
            <a:ext cx="2501260" cy="1700857"/>
            <a:chOff x="4409180" y="2289027"/>
            <a:chExt cx="3359038" cy="2284146"/>
          </a:xfrm>
        </p:grpSpPr>
        <p:grpSp>
          <p:nvGrpSpPr>
            <p:cNvPr id="27" name="Groupe 26"/>
            <p:cNvGrpSpPr/>
            <p:nvPr/>
          </p:nvGrpSpPr>
          <p:grpSpPr>
            <a:xfrm>
              <a:off x="4409180" y="2289027"/>
              <a:ext cx="3359038" cy="2284146"/>
              <a:chOff x="4685226" y="2953390"/>
              <a:chExt cx="3359038" cy="2284146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6758" y="2970185"/>
                <a:ext cx="3337506" cy="2247972"/>
              </a:xfrm>
              <a:prstGeom prst="rect">
                <a:avLst/>
              </a:prstGeom>
            </p:spPr>
          </p:pic>
          <p:sp>
            <p:nvSpPr>
              <p:cNvPr id="49" name="Forme libre 48"/>
              <p:cNvSpPr/>
              <p:nvPr/>
            </p:nvSpPr>
            <p:spPr>
              <a:xfrm>
                <a:off x="4700793" y="2960496"/>
                <a:ext cx="638149" cy="574913"/>
              </a:xfrm>
              <a:custGeom>
                <a:avLst/>
                <a:gdLst>
                  <a:gd name="connsiteX0" fmla="*/ 10813 w 1411454"/>
                  <a:gd name="connsiteY0" fmla="*/ 21432 h 1271588"/>
                  <a:gd name="connsiteX1" fmla="*/ 106063 w 1411454"/>
                  <a:gd name="connsiteY1" fmla="*/ 16669 h 1271588"/>
                  <a:gd name="connsiteX2" fmla="*/ 151307 w 1411454"/>
                  <a:gd name="connsiteY2" fmla="*/ 14288 h 1271588"/>
                  <a:gd name="connsiteX3" fmla="*/ 172738 w 1411454"/>
                  <a:gd name="connsiteY3" fmla="*/ 11907 h 1271588"/>
                  <a:gd name="connsiteX4" fmla="*/ 382288 w 1411454"/>
                  <a:gd name="connsiteY4" fmla="*/ 7144 h 1271588"/>
                  <a:gd name="connsiteX5" fmla="*/ 577551 w 1411454"/>
                  <a:gd name="connsiteY5" fmla="*/ 7144 h 1271588"/>
                  <a:gd name="connsiteX6" fmla="*/ 629938 w 1411454"/>
                  <a:gd name="connsiteY6" fmla="*/ 9525 h 1271588"/>
                  <a:gd name="connsiteX7" fmla="*/ 701376 w 1411454"/>
                  <a:gd name="connsiteY7" fmla="*/ 11907 h 1271588"/>
                  <a:gd name="connsiteX8" fmla="*/ 1096663 w 1411454"/>
                  <a:gd name="connsiteY8" fmla="*/ 11907 h 1271588"/>
                  <a:gd name="connsiteX9" fmla="*/ 1151432 w 1411454"/>
                  <a:gd name="connsiteY9" fmla="*/ 9525 h 1271588"/>
                  <a:gd name="connsiteX10" fmla="*/ 1341932 w 1411454"/>
                  <a:gd name="connsiteY10" fmla="*/ 7144 h 1271588"/>
                  <a:gd name="connsiteX11" fmla="*/ 1370507 w 1411454"/>
                  <a:gd name="connsiteY11" fmla="*/ 4763 h 1271588"/>
                  <a:gd name="connsiteX12" fmla="*/ 1403845 w 1411454"/>
                  <a:gd name="connsiteY12" fmla="*/ 0 h 1271588"/>
                  <a:gd name="connsiteX13" fmla="*/ 1403845 w 1411454"/>
                  <a:gd name="connsiteY13" fmla="*/ 116682 h 1271588"/>
                  <a:gd name="connsiteX14" fmla="*/ 1394320 w 1411454"/>
                  <a:gd name="connsiteY14" fmla="*/ 138113 h 1271588"/>
                  <a:gd name="connsiteX15" fmla="*/ 1389557 w 1411454"/>
                  <a:gd name="connsiteY15" fmla="*/ 152400 h 1271588"/>
                  <a:gd name="connsiteX16" fmla="*/ 1387176 w 1411454"/>
                  <a:gd name="connsiteY16" fmla="*/ 161925 h 1271588"/>
                  <a:gd name="connsiteX17" fmla="*/ 1382413 w 1411454"/>
                  <a:gd name="connsiteY17" fmla="*/ 176213 h 1271588"/>
                  <a:gd name="connsiteX18" fmla="*/ 1380032 w 1411454"/>
                  <a:gd name="connsiteY18" fmla="*/ 188119 h 1271588"/>
                  <a:gd name="connsiteX19" fmla="*/ 1377651 w 1411454"/>
                  <a:gd name="connsiteY19" fmla="*/ 195263 h 1271588"/>
                  <a:gd name="connsiteX20" fmla="*/ 1375270 w 1411454"/>
                  <a:gd name="connsiteY20" fmla="*/ 207169 h 1271588"/>
                  <a:gd name="connsiteX21" fmla="*/ 1370507 w 1411454"/>
                  <a:gd name="connsiteY21" fmla="*/ 221457 h 1271588"/>
                  <a:gd name="connsiteX22" fmla="*/ 1368126 w 1411454"/>
                  <a:gd name="connsiteY22" fmla="*/ 230982 h 1271588"/>
                  <a:gd name="connsiteX23" fmla="*/ 1360982 w 1411454"/>
                  <a:gd name="connsiteY23" fmla="*/ 238125 h 1271588"/>
                  <a:gd name="connsiteX24" fmla="*/ 1358601 w 1411454"/>
                  <a:gd name="connsiteY24" fmla="*/ 252413 h 1271588"/>
                  <a:gd name="connsiteX25" fmla="*/ 1353838 w 1411454"/>
                  <a:gd name="connsiteY25" fmla="*/ 269082 h 1271588"/>
                  <a:gd name="connsiteX26" fmla="*/ 1349076 w 1411454"/>
                  <a:gd name="connsiteY26" fmla="*/ 307182 h 1271588"/>
                  <a:gd name="connsiteX27" fmla="*/ 1344313 w 1411454"/>
                  <a:gd name="connsiteY27" fmla="*/ 316707 h 1271588"/>
                  <a:gd name="connsiteX28" fmla="*/ 1341932 w 1411454"/>
                  <a:gd name="connsiteY28" fmla="*/ 323850 h 1271588"/>
                  <a:gd name="connsiteX29" fmla="*/ 1339551 w 1411454"/>
                  <a:gd name="connsiteY29" fmla="*/ 361950 h 1271588"/>
                  <a:gd name="connsiteX30" fmla="*/ 1337170 w 1411454"/>
                  <a:gd name="connsiteY30" fmla="*/ 371475 h 1271588"/>
                  <a:gd name="connsiteX31" fmla="*/ 1332407 w 1411454"/>
                  <a:gd name="connsiteY31" fmla="*/ 397669 h 1271588"/>
                  <a:gd name="connsiteX32" fmla="*/ 1327645 w 1411454"/>
                  <a:gd name="connsiteY32" fmla="*/ 457200 h 1271588"/>
                  <a:gd name="connsiteX33" fmla="*/ 1322882 w 1411454"/>
                  <a:gd name="connsiteY33" fmla="*/ 471488 h 1271588"/>
                  <a:gd name="connsiteX34" fmla="*/ 1318120 w 1411454"/>
                  <a:gd name="connsiteY34" fmla="*/ 485775 h 1271588"/>
                  <a:gd name="connsiteX35" fmla="*/ 1315738 w 1411454"/>
                  <a:gd name="connsiteY35" fmla="*/ 492919 h 1271588"/>
                  <a:gd name="connsiteX36" fmla="*/ 1310976 w 1411454"/>
                  <a:gd name="connsiteY36" fmla="*/ 500063 h 1271588"/>
                  <a:gd name="connsiteX37" fmla="*/ 1308595 w 1411454"/>
                  <a:gd name="connsiteY37" fmla="*/ 507207 h 1271588"/>
                  <a:gd name="connsiteX38" fmla="*/ 1289545 w 1411454"/>
                  <a:gd name="connsiteY38" fmla="*/ 523875 h 1271588"/>
                  <a:gd name="connsiteX39" fmla="*/ 1275257 w 1411454"/>
                  <a:gd name="connsiteY39" fmla="*/ 533400 h 1271588"/>
                  <a:gd name="connsiteX40" fmla="*/ 1268113 w 1411454"/>
                  <a:gd name="connsiteY40" fmla="*/ 538163 h 1271588"/>
                  <a:gd name="connsiteX41" fmla="*/ 1260970 w 1411454"/>
                  <a:gd name="connsiteY41" fmla="*/ 542925 h 1271588"/>
                  <a:gd name="connsiteX42" fmla="*/ 1258588 w 1411454"/>
                  <a:gd name="connsiteY42" fmla="*/ 550069 h 1271588"/>
                  <a:gd name="connsiteX43" fmla="*/ 1249063 w 1411454"/>
                  <a:gd name="connsiteY43" fmla="*/ 564357 h 1271588"/>
                  <a:gd name="connsiteX44" fmla="*/ 1244301 w 1411454"/>
                  <a:gd name="connsiteY44" fmla="*/ 571500 h 1271588"/>
                  <a:gd name="connsiteX45" fmla="*/ 1239538 w 1411454"/>
                  <a:gd name="connsiteY45" fmla="*/ 581025 h 1271588"/>
                  <a:gd name="connsiteX46" fmla="*/ 1237157 w 1411454"/>
                  <a:gd name="connsiteY46" fmla="*/ 588169 h 1271588"/>
                  <a:gd name="connsiteX47" fmla="*/ 1232395 w 1411454"/>
                  <a:gd name="connsiteY47" fmla="*/ 595313 h 1271588"/>
                  <a:gd name="connsiteX48" fmla="*/ 1227632 w 1411454"/>
                  <a:gd name="connsiteY48" fmla="*/ 604838 h 1271588"/>
                  <a:gd name="connsiteX49" fmla="*/ 1218107 w 1411454"/>
                  <a:gd name="connsiteY49" fmla="*/ 619125 h 1271588"/>
                  <a:gd name="connsiteX50" fmla="*/ 1206201 w 1411454"/>
                  <a:gd name="connsiteY50" fmla="*/ 635794 h 1271588"/>
                  <a:gd name="connsiteX51" fmla="*/ 1194295 w 1411454"/>
                  <a:gd name="connsiteY51" fmla="*/ 654844 h 1271588"/>
                  <a:gd name="connsiteX52" fmla="*/ 1189532 w 1411454"/>
                  <a:gd name="connsiteY52" fmla="*/ 669132 h 1271588"/>
                  <a:gd name="connsiteX53" fmla="*/ 1187151 w 1411454"/>
                  <a:gd name="connsiteY53" fmla="*/ 676275 h 1271588"/>
                  <a:gd name="connsiteX54" fmla="*/ 1170482 w 1411454"/>
                  <a:gd name="connsiteY54" fmla="*/ 697707 h 1271588"/>
                  <a:gd name="connsiteX55" fmla="*/ 1158576 w 1411454"/>
                  <a:gd name="connsiteY55" fmla="*/ 719138 h 1271588"/>
                  <a:gd name="connsiteX56" fmla="*/ 1153813 w 1411454"/>
                  <a:gd name="connsiteY56" fmla="*/ 728663 h 1271588"/>
                  <a:gd name="connsiteX57" fmla="*/ 1149051 w 1411454"/>
                  <a:gd name="connsiteY57" fmla="*/ 735807 h 1271588"/>
                  <a:gd name="connsiteX58" fmla="*/ 1146670 w 1411454"/>
                  <a:gd name="connsiteY58" fmla="*/ 742950 h 1271588"/>
                  <a:gd name="connsiteX59" fmla="*/ 1130001 w 1411454"/>
                  <a:gd name="connsiteY59" fmla="*/ 764382 h 1271588"/>
                  <a:gd name="connsiteX60" fmla="*/ 1122857 w 1411454"/>
                  <a:gd name="connsiteY60" fmla="*/ 778669 h 1271588"/>
                  <a:gd name="connsiteX61" fmla="*/ 1118095 w 1411454"/>
                  <a:gd name="connsiteY61" fmla="*/ 792957 h 1271588"/>
                  <a:gd name="connsiteX62" fmla="*/ 1108570 w 1411454"/>
                  <a:gd name="connsiteY62" fmla="*/ 807244 h 1271588"/>
                  <a:gd name="connsiteX63" fmla="*/ 1101426 w 1411454"/>
                  <a:gd name="connsiteY63" fmla="*/ 828675 h 1271588"/>
                  <a:gd name="connsiteX64" fmla="*/ 1099045 w 1411454"/>
                  <a:gd name="connsiteY64" fmla="*/ 835819 h 1271588"/>
                  <a:gd name="connsiteX65" fmla="*/ 1094282 w 1411454"/>
                  <a:gd name="connsiteY65" fmla="*/ 857250 h 1271588"/>
                  <a:gd name="connsiteX66" fmla="*/ 1089520 w 1411454"/>
                  <a:gd name="connsiteY66" fmla="*/ 895350 h 1271588"/>
                  <a:gd name="connsiteX67" fmla="*/ 1072851 w 1411454"/>
                  <a:gd name="connsiteY67" fmla="*/ 916782 h 1271588"/>
                  <a:gd name="connsiteX68" fmla="*/ 1065707 w 1411454"/>
                  <a:gd name="connsiteY68" fmla="*/ 919163 h 1271588"/>
                  <a:gd name="connsiteX69" fmla="*/ 1063326 w 1411454"/>
                  <a:gd name="connsiteY69" fmla="*/ 926307 h 1271588"/>
                  <a:gd name="connsiteX70" fmla="*/ 1049038 w 1411454"/>
                  <a:gd name="connsiteY70" fmla="*/ 931069 h 1271588"/>
                  <a:gd name="connsiteX71" fmla="*/ 1044276 w 1411454"/>
                  <a:gd name="connsiteY71" fmla="*/ 938213 h 1271588"/>
                  <a:gd name="connsiteX72" fmla="*/ 1029988 w 1411454"/>
                  <a:gd name="connsiteY72" fmla="*/ 947738 h 1271588"/>
                  <a:gd name="connsiteX73" fmla="*/ 1025226 w 1411454"/>
                  <a:gd name="connsiteY73" fmla="*/ 954882 h 1271588"/>
                  <a:gd name="connsiteX74" fmla="*/ 1022845 w 1411454"/>
                  <a:gd name="connsiteY74" fmla="*/ 962025 h 1271588"/>
                  <a:gd name="connsiteX75" fmla="*/ 1013320 w 1411454"/>
                  <a:gd name="connsiteY75" fmla="*/ 976313 h 1271588"/>
                  <a:gd name="connsiteX76" fmla="*/ 1008557 w 1411454"/>
                  <a:gd name="connsiteY76" fmla="*/ 983457 h 1271588"/>
                  <a:gd name="connsiteX77" fmla="*/ 1006176 w 1411454"/>
                  <a:gd name="connsiteY77" fmla="*/ 990600 h 1271588"/>
                  <a:gd name="connsiteX78" fmla="*/ 996651 w 1411454"/>
                  <a:gd name="connsiteY78" fmla="*/ 1004888 h 1271588"/>
                  <a:gd name="connsiteX79" fmla="*/ 989507 w 1411454"/>
                  <a:gd name="connsiteY79" fmla="*/ 1019175 h 1271588"/>
                  <a:gd name="connsiteX80" fmla="*/ 987126 w 1411454"/>
                  <a:gd name="connsiteY80" fmla="*/ 1026319 h 1271588"/>
                  <a:gd name="connsiteX81" fmla="*/ 975220 w 1411454"/>
                  <a:gd name="connsiteY81" fmla="*/ 1040607 h 1271588"/>
                  <a:gd name="connsiteX82" fmla="*/ 968076 w 1411454"/>
                  <a:gd name="connsiteY82" fmla="*/ 1042988 h 1271588"/>
                  <a:gd name="connsiteX83" fmla="*/ 951407 w 1411454"/>
                  <a:gd name="connsiteY83" fmla="*/ 1052513 h 1271588"/>
                  <a:gd name="connsiteX84" fmla="*/ 944263 w 1411454"/>
                  <a:gd name="connsiteY84" fmla="*/ 1057275 h 1271588"/>
                  <a:gd name="connsiteX85" fmla="*/ 934738 w 1411454"/>
                  <a:gd name="connsiteY85" fmla="*/ 1059657 h 1271588"/>
                  <a:gd name="connsiteX86" fmla="*/ 896638 w 1411454"/>
                  <a:gd name="connsiteY86" fmla="*/ 1066800 h 1271588"/>
                  <a:gd name="connsiteX87" fmla="*/ 889495 w 1411454"/>
                  <a:gd name="connsiteY87" fmla="*/ 1069182 h 1271588"/>
                  <a:gd name="connsiteX88" fmla="*/ 882351 w 1411454"/>
                  <a:gd name="connsiteY88" fmla="*/ 1073944 h 1271588"/>
                  <a:gd name="connsiteX89" fmla="*/ 872826 w 1411454"/>
                  <a:gd name="connsiteY89" fmla="*/ 1076325 h 1271588"/>
                  <a:gd name="connsiteX90" fmla="*/ 849013 w 1411454"/>
                  <a:gd name="connsiteY90" fmla="*/ 1088232 h 1271588"/>
                  <a:gd name="connsiteX91" fmla="*/ 841870 w 1411454"/>
                  <a:gd name="connsiteY91" fmla="*/ 1092994 h 1271588"/>
                  <a:gd name="connsiteX92" fmla="*/ 813295 w 1411454"/>
                  <a:gd name="connsiteY92" fmla="*/ 1100138 h 1271588"/>
                  <a:gd name="connsiteX93" fmla="*/ 799007 w 1411454"/>
                  <a:gd name="connsiteY93" fmla="*/ 1109663 h 1271588"/>
                  <a:gd name="connsiteX94" fmla="*/ 791863 w 1411454"/>
                  <a:gd name="connsiteY94" fmla="*/ 1114425 h 1271588"/>
                  <a:gd name="connsiteX95" fmla="*/ 782338 w 1411454"/>
                  <a:gd name="connsiteY95" fmla="*/ 1119188 h 1271588"/>
                  <a:gd name="connsiteX96" fmla="*/ 775195 w 1411454"/>
                  <a:gd name="connsiteY96" fmla="*/ 1123950 h 1271588"/>
                  <a:gd name="connsiteX97" fmla="*/ 765670 w 1411454"/>
                  <a:gd name="connsiteY97" fmla="*/ 1126332 h 1271588"/>
                  <a:gd name="connsiteX98" fmla="*/ 758526 w 1411454"/>
                  <a:gd name="connsiteY98" fmla="*/ 1131094 h 1271588"/>
                  <a:gd name="connsiteX99" fmla="*/ 741857 w 1411454"/>
                  <a:gd name="connsiteY99" fmla="*/ 1135857 h 1271588"/>
                  <a:gd name="connsiteX100" fmla="*/ 734713 w 1411454"/>
                  <a:gd name="connsiteY100" fmla="*/ 1138238 h 1271588"/>
                  <a:gd name="connsiteX101" fmla="*/ 722807 w 1411454"/>
                  <a:gd name="connsiteY101" fmla="*/ 1140619 h 1271588"/>
                  <a:gd name="connsiteX102" fmla="*/ 708520 w 1411454"/>
                  <a:gd name="connsiteY102" fmla="*/ 1145382 h 1271588"/>
                  <a:gd name="connsiteX103" fmla="*/ 694232 w 1411454"/>
                  <a:gd name="connsiteY103" fmla="*/ 1147763 h 1271588"/>
                  <a:gd name="connsiteX104" fmla="*/ 687088 w 1411454"/>
                  <a:gd name="connsiteY104" fmla="*/ 1150144 h 1271588"/>
                  <a:gd name="connsiteX105" fmla="*/ 672801 w 1411454"/>
                  <a:gd name="connsiteY105" fmla="*/ 1152525 h 1271588"/>
                  <a:gd name="connsiteX106" fmla="*/ 646607 w 1411454"/>
                  <a:gd name="connsiteY106" fmla="*/ 1162050 h 1271588"/>
                  <a:gd name="connsiteX107" fmla="*/ 629938 w 1411454"/>
                  <a:gd name="connsiteY107" fmla="*/ 1166813 h 1271588"/>
                  <a:gd name="connsiteX108" fmla="*/ 603745 w 1411454"/>
                  <a:gd name="connsiteY108" fmla="*/ 1164432 h 1271588"/>
                  <a:gd name="connsiteX109" fmla="*/ 525163 w 1411454"/>
                  <a:gd name="connsiteY109" fmla="*/ 1169194 h 1271588"/>
                  <a:gd name="connsiteX110" fmla="*/ 518020 w 1411454"/>
                  <a:gd name="connsiteY110" fmla="*/ 1173957 h 1271588"/>
                  <a:gd name="connsiteX111" fmla="*/ 508495 w 1411454"/>
                  <a:gd name="connsiteY111" fmla="*/ 1181100 h 1271588"/>
                  <a:gd name="connsiteX112" fmla="*/ 494207 w 1411454"/>
                  <a:gd name="connsiteY112" fmla="*/ 1185863 h 1271588"/>
                  <a:gd name="connsiteX113" fmla="*/ 468013 w 1411454"/>
                  <a:gd name="connsiteY113" fmla="*/ 1202532 h 1271588"/>
                  <a:gd name="connsiteX114" fmla="*/ 456107 w 1411454"/>
                  <a:gd name="connsiteY114" fmla="*/ 1204913 h 1271588"/>
                  <a:gd name="connsiteX115" fmla="*/ 448963 w 1411454"/>
                  <a:gd name="connsiteY115" fmla="*/ 1207294 h 1271588"/>
                  <a:gd name="connsiteX116" fmla="*/ 439438 w 1411454"/>
                  <a:gd name="connsiteY116" fmla="*/ 1209675 h 1271588"/>
                  <a:gd name="connsiteX117" fmla="*/ 425151 w 1411454"/>
                  <a:gd name="connsiteY117" fmla="*/ 1214438 h 1271588"/>
                  <a:gd name="connsiteX118" fmla="*/ 418007 w 1411454"/>
                  <a:gd name="connsiteY118" fmla="*/ 1219200 h 1271588"/>
                  <a:gd name="connsiteX119" fmla="*/ 403720 w 1411454"/>
                  <a:gd name="connsiteY119" fmla="*/ 1221582 h 1271588"/>
                  <a:gd name="connsiteX120" fmla="*/ 391813 w 1411454"/>
                  <a:gd name="connsiteY120" fmla="*/ 1223963 h 1271588"/>
                  <a:gd name="connsiteX121" fmla="*/ 377526 w 1411454"/>
                  <a:gd name="connsiteY121" fmla="*/ 1228725 h 1271588"/>
                  <a:gd name="connsiteX122" fmla="*/ 360857 w 1411454"/>
                  <a:gd name="connsiteY122" fmla="*/ 1233488 h 1271588"/>
                  <a:gd name="connsiteX123" fmla="*/ 351332 w 1411454"/>
                  <a:gd name="connsiteY123" fmla="*/ 1235869 h 1271588"/>
                  <a:gd name="connsiteX124" fmla="*/ 344188 w 1411454"/>
                  <a:gd name="connsiteY124" fmla="*/ 1238250 h 1271588"/>
                  <a:gd name="connsiteX125" fmla="*/ 320376 w 1411454"/>
                  <a:gd name="connsiteY125" fmla="*/ 1243013 h 1271588"/>
                  <a:gd name="connsiteX126" fmla="*/ 310851 w 1411454"/>
                  <a:gd name="connsiteY126" fmla="*/ 1245394 h 1271588"/>
                  <a:gd name="connsiteX127" fmla="*/ 289420 w 1411454"/>
                  <a:gd name="connsiteY127" fmla="*/ 1247775 h 1271588"/>
                  <a:gd name="connsiteX128" fmla="*/ 279895 w 1411454"/>
                  <a:gd name="connsiteY128" fmla="*/ 1250157 h 1271588"/>
                  <a:gd name="connsiteX129" fmla="*/ 272751 w 1411454"/>
                  <a:gd name="connsiteY129" fmla="*/ 1252538 h 1271588"/>
                  <a:gd name="connsiteX130" fmla="*/ 222745 w 1411454"/>
                  <a:gd name="connsiteY130" fmla="*/ 1257300 h 1271588"/>
                  <a:gd name="connsiteX131" fmla="*/ 170357 w 1411454"/>
                  <a:gd name="connsiteY131" fmla="*/ 1262063 h 1271588"/>
                  <a:gd name="connsiteX132" fmla="*/ 103682 w 1411454"/>
                  <a:gd name="connsiteY132" fmla="*/ 1264444 h 1271588"/>
                  <a:gd name="connsiteX133" fmla="*/ 89395 w 1411454"/>
                  <a:gd name="connsiteY133" fmla="*/ 1266825 h 1271588"/>
                  <a:gd name="connsiteX134" fmla="*/ 75107 w 1411454"/>
                  <a:gd name="connsiteY134" fmla="*/ 1271588 h 1271588"/>
                  <a:gd name="connsiteX135" fmla="*/ 25101 w 1411454"/>
                  <a:gd name="connsiteY135" fmla="*/ 1269207 h 1271588"/>
                  <a:gd name="connsiteX136" fmla="*/ 8432 w 1411454"/>
                  <a:gd name="connsiteY136" fmla="*/ 1264444 h 1271588"/>
                  <a:gd name="connsiteX137" fmla="*/ 3670 w 1411454"/>
                  <a:gd name="connsiteY137" fmla="*/ 1162050 h 1271588"/>
                  <a:gd name="connsiteX138" fmla="*/ 6051 w 1411454"/>
                  <a:gd name="connsiteY138" fmla="*/ 1019175 h 1271588"/>
                  <a:gd name="connsiteX139" fmla="*/ 8432 w 1411454"/>
                  <a:gd name="connsiteY139" fmla="*/ 995363 h 1271588"/>
                  <a:gd name="connsiteX140" fmla="*/ 6051 w 1411454"/>
                  <a:gd name="connsiteY140" fmla="*/ 819150 h 1271588"/>
                  <a:gd name="connsiteX141" fmla="*/ 3670 w 1411454"/>
                  <a:gd name="connsiteY141" fmla="*/ 795338 h 1271588"/>
                  <a:gd name="connsiteX142" fmla="*/ 6051 w 1411454"/>
                  <a:gd name="connsiteY142" fmla="*/ 704850 h 1271588"/>
                  <a:gd name="connsiteX143" fmla="*/ 6051 w 1411454"/>
                  <a:gd name="connsiteY143" fmla="*/ 433388 h 1271588"/>
                  <a:gd name="connsiteX144" fmla="*/ 3670 w 1411454"/>
                  <a:gd name="connsiteY144" fmla="*/ 235744 h 1271588"/>
                  <a:gd name="connsiteX145" fmla="*/ 6051 w 1411454"/>
                  <a:gd name="connsiteY145" fmla="*/ 54769 h 1271588"/>
                  <a:gd name="connsiteX146" fmla="*/ 8432 w 1411454"/>
                  <a:gd name="connsiteY146" fmla="*/ 42863 h 1271588"/>
                  <a:gd name="connsiteX147" fmla="*/ 10813 w 1411454"/>
                  <a:gd name="connsiteY147" fmla="*/ 28575 h 1271588"/>
                  <a:gd name="connsiteX148" fmla="*/ 10813 w 1411454"/>
                  <a:gd name="connsiteY148" fmla="*/ 21432 h 127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11454" h="1271588">
                    <a:moveTo>
                      <a:pt x="10813" y="21432"/>
                    </a:moveTo>
                    <a:cubicBezTo>
                      <a:pt x="26688" y="19448"/>
                      <a:pt x="16901" y="20384"/>
                      <a:pt x="106063" y="16669"/>
                    </a:cubicBezTo>
                    <a:cubicBezTo>
                      <a:pt x="121152" y="16040"/>
                      <a:pt x="136226" y="15082"/>
                      <a:pt x="151307" y="14288"/>
                    </a:cubicBezTo>
                    <a:cubicBezTo>
                      <a:pt x="158451" y="13494"/>
                      <a:pt x="165554" y="12129"/>
                      <a:pt x="172738" y="11907"/>
                    </a:cubicBezTo>
                    <a:lnTo>
                      <a:pt x="382288" y="7144"/>
                    </a:lnTo>
                    <a:cubicBezTo>
                      <a:pt x="455509" y="-5058"/>
                      <a:pt x="398949" y="3499"/>
                      <a:pt x="577551" y="7144"/>
                    </a:cubicBezTo>
                    <a:cubicBezTo>
                      <a:pt x="595028" y="7501"/>
                      <a:pt x="612471" y="8853"/>
                      <a:pt x="629938" y="9525"/>
                    </a:cubicBezTo>
                    <a:lnTo>
                      <a:pt x="701376" y="11907"/>
                    </a:lnTo>
                    <a:cubicBezTo>
                      <a:pt x="850274" y="24314"/>
                      <a:pt x="739511" y="15943"/>
                      <a:pt x="1096663" y="11907"/>
                    </a:cubicBezTo>
                    <a:cubicBezTo>
                      <a:pt x="1114935" y="11701"/>
                      <a:pt x="1133162" y="9880"/>
                      <a:pt x="1151432" y="9525"/>
                    </a:cubicBezTo>
                    <a:lnTo>
                      <a:pt x="1341932" y="7144"/>
                    </a:lnTo>
                    <a:lnTo>
                      <a:pt x="1370507" y="4763"/>
                    </a:lnTo>
                    <a:cubicBezTo>
                      <a:pt x="1385416" y="3272"/>
                      <a:pt x="1389984" y="2311"/>
                      <a:pt x="1403845" y="0"/>
                    </a:cubicBezTo>
                    <a:cubicBezTo>
                      <a:pt x="1417538" y="41083"/>
                      <a:pt x="1409715" y="14939"/>
                      <a:pt x="1403845" y="116682"/>
                    </a:cubicBezTo>
                    <a:cubicBezTo>
                      <a:pt x="1402905" y="132970"/>
                      <a:pt x="1399171" y="127199"/>
                      <a:pt x="1394320" y="138113"/>
                    </a:cubicBezTo>
                    <a:cubicBezTo>
                      <a:pt x="1392281" y="142700"/>
                      <a:pt x="1390774" y="147530"/>
                      <a:pt x="1389557" y="152400"/>
                    </a:cubicBezTo>
                    <a:cubicBezTo>
                      <a:pt x="1388763" y="155575"/>
                      <a:pt x="1388116" y="158790"/>
                      <a:pt x="1387176" y="161925"/>
                    </a:cubicBezTo>
                    <a:cubicBezTo>
                      <a:pt x="1385733" y="166734"/>
                      <a:pt x="1383397" y="171290"/>
                      <a:pt x="1382413" y="176213"/>
                    </a:cubicBezTo>
                    <a:cubicBezTo>
                      <a:pt x="1381619" y="180182"/>
                      <a:pt x="1381014" y="184193"/>
                      <a:pt x="1380032" y="188119"/>
                    </a:cubicBezTo>
                    <a:cubicBezTo>
                      <a:pt x="1379423" y="190554"/>
                      <a:pt x="1378260" y="192828"/>
                      <a:pt x="1377651" y="195263"/>
                    </a:cubicBezTo>
                    <a:cubicBezTo>
                      <a:pt x="1376669" y="199189"/>
                      <a:pt x="1376335" y="203264"/>
                      <a:pt x="1375270" y="207169"/>
                    </a:cubicBezTo>
                    <a:cubicBezTo>
                      <a:pt x="1373949" y="212012"/>
                      <a:pt x="1371724" y="216587"/>
                      <a:pt x="1370507" y="221457"/>
                    </a:cubicBezTo>
                    <a:cubicBezTo>
                      <a:pt x="1369713" y="224632"/>
                      <a:pt x="1369750" y="228141"/>
                      <a:pt x="1368126" y="230982"/>
                    </a:cubicBezTo>
                    <a:cubicBezTo>
                      <a:pt x="1366455" y="233906"/>
                      <a:pt x="1363363" y="235744"/>
                      <a:pt x="1360982" y="238125"/>
                    </a:cubicBezTo>
                    <a:cubicBezTo>
                      <a:pt x="1360188" y="242888"/>
                      <a:pt x="1359548" y="247678"/>
                      <a:pt x="1358601" y="252413"/>
                    </a:cubicBezTo>
                    <a:cubicBezTo>
                      <a:pt x="1357105" y="259892"/>
                      <a:pt x="1356109" y="262270"/>
                      <a:pt x="1353838" y="269082"/>
                    </a:cubicBezTo>
                    <a:cubicBezTo>
                      <a:pt x="1353311" y="274874"/>
                      <a:pt x="1352151" y="297958"/>
                      <a:pt x="1349076" y="307182"/>
                    </a:cubicBezTo>
                    <a:cubicBezTo>
                      <a:pt x="1347953" y="310550"/>
                      <a:pt x="1345711" y="313444"/>
                      <a:pt x="1344313" y="316707"/>
                    </a:cubicBezTo>
                    <a:cubicBezTo>
                      <a:pt x="1343324" y="319014"/>
                      <a:pt x="1342726" y="321469"/>
                      <a:pt x="1341932" y="323850"/>
                    </a:cubicBezTo>
                    <a:cubicBezTo>
                      <a:pt x="1341138" y="336550"/>
                      <a:pt x="1340817" y="349288"/>
                      <a:pt x="1339551" y="361950"/>
                    </a:cubicBezTo>
                    <a:cubicBezTo>
                      <a:pt x="1339225" y="365206"/>
                      <a:pt x="1337755" y="368255"/>
                      <a:pt x="1337170" y="371475"/>
                    </a:cubicBezTo>
                    <a:cubicBezTo>
                      <a:pt x="1331481" y="402760"/>
                      <a:pt x="1337807" y="376065"/>
                      <a:pt x="1332407" y="397669"/>
                    </a:cubicBezTo>
                    <a:cubicBezTo>
                      <a:pt x="1332072" y="402689"/>
                      <a:pt x="1329491" y="447357"/>
                      <a:pt x="1327645" y="457200"/>
                    </a:cubicBezTo>
                    <a:cubicBezTo>
                      <a:pt x="1326720" y="462134"/>
                      <a:pt x="1324470" y="466725"/>
                      <a:pt x="1322882" y="471488"/>
                    </a:cubicBezTo>
                    <a:lnTo>
                      <a:pt x="1318120" y="485775"/>
                    </a:lnTo>
                    <a:cubicBezTo>
                      <a:pt x="1317326" y="488156"/>
                      <a:pt x="1317130" y="490830"/>
                      <a:pt x="1315738" y="492919"/>
                    </a:cubicBezTo>
                    <a:cubicBezTo>
                      <a:pt x="1314151" y="495300"/>
                      <a:pt x="1312256" y="497503"/>
                      <a:pt x="1310976" y="500063"/>
                    </a:cubicBezTo>
                    <a:cubicBezTo>
                      <a:pt x="1309854" y="502308"/>
                      <a:pt x="1309718" y="504962"/>
                      <a:pt x="1308595" y="507207"/>
                    </a:cubicBezTo>
                    <a:cubicBezTo>
                      <a:pt x="1303635" y="517127"/>
                      <a:pt x="1300256" y="516734"/>
                      <a:pt x="1289545" y="523875"/>
                    </a:cubicBezTo>
                    <a:lnTo>
                      <a:pt x="1275257" y="533400"/>
                    </a:lnTo>
                    <a:lnTo>
                      <a:pt x="1268113" y="538163"/>
                    </a:lnTo>
                    <a:lnTo>
                      <a:pt x="1260970" y="542925"/>
                    </a:lnTo>
                    <a:cubicBezTo>
                      <a:pt x="1260176" y="545306"/>
                      <a:pt x="1259807" y="547875"/>
                      <a:pt x="1258588" y="550069"/>
                    </a:cubicBezTo>
                    <a:cubicBezTo>
                      <a:pt x="1255808" y="555073"/>
                      <a:pt x="1252238" y="559594"/>
                      <a:pt x="1249063" y="564357"/>
                    </a:cubicBezTo>
                    <a:cubicBezTo>
                      <a:pt x="1247476" y="566738"/>
                      <a:pt x="1245581" y="568941"/>
                      <a:pt x="1244301" y="571500"/>
                    </a:cubicBezTo>
                    <a:cubicBezTo>
                      <a:pt x="1242713" y="574675"/>
                      <a:pt x="1240936" y="577762"/>
                      <a:pt x="1239538" y="581025"/>
                    </a:cubicBezTo>
                    <a:cubicBezTo>
                      <a:pt x="1238549" y="583332"/>
                      <a:pt x="1238279" y="585924"/>
                      <a:pt x="1237157" y="588169"/>
                    </a:cubicBezTo>
                    <a:cubicBezTo>
                      <a:pt x="1235877" y="590729"/>
                      <a:pt x="1233815" y="592828"/>
                      <a:pt x="1232395" y="595313"/>
                    </a:cubicBezTo>
                    <a:cubicBezTo>
                      <a:pt x="1230634" y="598395"/>
                      <a:pt x="1229458" y="601794"/>
                      <a:pt x="1227632" y="604838"/>
                    </a:cubicBezTo>
                    <a:cubicBezTo>
                      <a:pt x="1224687" y="609746"/>
                      <a:pt x="1221541" y="614546"/>
                      <a:pt x="1218107" y="619125"/>
                    </a:cubicBezTo>
                    <a:cubicBezTo>
                      <a:pt x="1216486" y="621287"/>
                      <a:pt x="1207944" y="632308"/>
                      <a:pt x="1206201" y="635794"/>
                    </a:cubicBezTo>
                    <a:cubicBezTo>
                      <a:pt x="1196897" y="654404"/>
                      <a:pt x="1216152" y="627524"/>
                      <a:pt x="1194295" y="654844"/>
                    </a:cubicBezTo>
                    <a:lnTo>
                      <a:pt x="1189532" y="669132"/>
                    </a:lnTo>
                    <a:cubicBezTo>
                      <a:pt x="1188738" y="671513"/>
                      <a:pt x="1188543" y="674187"/>
                      <a:pt x="1187151" y="676275"/>
                    </a:cubicBezTo>
                    <a:cubicBezTo>
                      <a:pt x="1175758" y="693365"/>
                      <a:pt x="1181673" y="686516"/>
                      <a:pt x="1170482" y="697707"/>
                    </a:cubicBezTo>
                    <a:cubicBezTo>
                      <a:pt x="1163899" y="717455"/>
                      <a:pt x="1174948" y="686398"/>
                      <a:pt x="1158576" y="719138"/>
                    </a:cubicBezTo>
                    <a:cubicBezTo>
                      <a:pt x="1156988" y="722313"/>
                      <a:pt x="1155574" y="725581"/>
                      <a:pt x="1153813" y="728663"/>
                    </a:cubicBezTo>
                    <a:cubicBezTo>
                      <a:pt x="1152393" y="731148"/>
                      <a:pt x="1150331" y="733247"/>
                      <a:pt x="1149051" y="735807"/>
                    </a:cubicBezTo>
                    <a:cubicBezTo>
                      <a:pt x="1147929" y="738052"/>
                      <a:pt x="1147889" y="740756"/>
                      <a:pt x="1146670" y="742950"/>
                    </a:cubicBezTo>
                    <a:cubicBezTo>
                      <a:pt x="1139549" y="755768"/>
                      <a:pt x="1138679" y="755704"/>
                      <a:pt x="1130001" y="764382"/>
                    </a:cubicBezTo>
                    <a:cubicBezTo>
                      <a:pt x="1121315" y="790439"/>
                      <a:pt x="1135170" y="750965"/>
                      <a:pt x="1122857" y="778669"/>
                    </a:cubicBezTo>
                    <a:cubicBezTo>
                      <a:pt x="1120818" y="783257"/>
                      <a:pt x="1120880" y="788780"/>
                      <a:pt x="1118095" y="792957"/>
                    </a:cubicBezTo>
                    <a:cubicBezTo>
                      <a:pt x="1114920" y="797719"/>
                      <a:pt x="1110380" y="801814"/>
                      <a:pt x="1108570" y="807244"/>
                    </a:cubicBezTo>
                    <a:lnTo>
                      <a:pt x="1101426" y="828675"/>
                    </a:lnTo>
                    <a:cubicBezTo>
                      <a:pt x="1100632" y="831056"/>
                      <a:pt x="1099537" y="833358"/>
                      <a:pt x="1099045" y="835819"/>
                    </a:cubicBezTo>
                    <a:cubicBezTo>
                      <a:pt x="1096021" y="850934"/>
                      <a:pt x="1097645" y="843799"/>
                      <a:pt x="1094282" y="857250"/>
                    </a:cubicBezTo>
                    <a:cubicBezTo>
                      <a:pt x="1094272" y="857336"/>
                      <a:pt x="1090582" y="892589"/>
                      <a:pt x="1089520" y="895350"/>
                    </a:cubicBezTo>
                    <a:cubicBezTo>
                      <a:pt x="1087889" y="899592"/>
                      <a:pt x="1078299" y="913150"/>
                      <a:pt x="1072851" y="916782"/>
                    </a:cubicBezTo>
                    <a:cubicBezTo>
                      <a:pt x="1070762" y="918174"/>
                      <a:pt x="1068088" y="918369"/>
                      <a:pt x="1065707" y="919163"/>
                    </a:cubicBezTo>
                    <a:cubicBezTo>
                      <a:pt x="1064913" y="921544"/>
                      <a:pt x="1065369" y="924848"/>
                      <a:pt x="1063326" y="926307"/>
                    </a:cubicBezTo>
                    <a:cubicBezTo>
                      <a:pt x="1059241" y="929225"/>
                      <a:pt x="1049038" y="931069"/>
                      <a:pt x="1049038" y="931069"/>
                    </a:cubicBezTo>
                    <a:cubicBezTo>
                      <a:pt x="1047451" y="933450"/>
                      <a:pt x="1046430" y="936328"/>
                      <a:pt x="1044276" y="938213"/>
                    </a:cubicBezTo>
                    <a:cubicBezTo>
                      <a:pt x="1039968" y="941982"/>
                      <a:pt x="1029988" y="947738"/>
                      <a:pt x="1029988" y="947738"/>
                    </a:cubicBezTo>
                    <a:cubicBezTo>
                      <a:pt x="1028401" y="950119"/>
                      <a:pt x="1026506" y="952322"/>
                      <a:pt x="1025226" y="954882"/>
                    </a:cubicBezTo>
                    <a:cubicBezTo>
                      <a:pt x="1024104" y="957127"/>
                      <a:pt x="1024064" y="959831"/>
                      <a:pt x="1022845" y="962025"/>
                    </a:cubicBezTo>
                    <a:cubicBezTo>
                      <a:pt x="1020065" y="967029"/>
                      <a:pt x="1016495" y="971550"/>
                      <a:pt x="1013320" y="976313"/>
                    </a:cubicBezTo>
                    <a:lnTo>
                      <a:pt x="1008557" y="983457"/>
                    </a:lnTo>
                    <a:cubicBezTo>
                      <a:pt x="1007763" y="985838"/>
                      <a:pt x="1007395" y="988406"/>
                      <a:pt x="1006176" y="990600"/>
                    </a:cubicBezTo>
                    <a:cubicBezTo>
                      <a:pt x="1003396" y="995604"/>
                      <a:pt x="998461" y="999458"/>
                      <a:pt x="996651" y="1004888"/>
                    </a:cubicBezTo>
                    <a:cubicBezTo>
                      <a:pt x="993365" y="1014747"/>
                      <a:pt x="995663" y="1009944"/>
                      <a:pt x="989507" y="1019175"/>
                    </a:cubicBezTo>
                    <a:cubicBezTo>
                      <a:pt x="988713" y="1021556"/>
                      <a:pt x="988249" y="1024074"/>
                      <a:pt x="987126" y="1026319"/>
                    </a:cubicBezTo>
                    <a:cubicBezTo>
                      <a:pt x="984931" y="1030710"/>
                      <a:pt x="979168" y="1037975"/>
                      <a:pt x="975220" y="1040607"/>
                    </a:cubicBezTo>
                    <a:cubicBezTo>
                      <a:pt x="973131" y="1041999"/>
                      <a:pt x="970457" y="1042194"/>
                      <a:pt x="968076" y="1042988"/>
                    </a:cubicBezTo>
                    <a:cubicBezTo>
                      <a:pt x="954505" y="1056559"/>
                      <a:pt x="968196" y="1045319"/>
                      <a:pt x="951407" y="1052513"/>
                    </a:cubicBezTo>
                    <a:cubicBezTo>
                      <a:pt x="948776" y="1053640"/>
                      <a:pt x="946893" y="1056148"/>
                      <a:pt x="944263" y="1057275"/>
                    </a:cubicBezTo>
                    <a:cubicBezTo>
                      <a:pt x="941255" y="1058564"/>
                      <a:pt x="937873" y="1058717"/>
                      <a:pt x="934738" y="1059657"/>
                    </a:cubicBezTo>
                    <a:cubicBezTo>
                      <a:pt x="909245" y="1067305"/>
                      <a:pt x="931227" y="1063342"/>
                      <a:pt x="896638" y="1066800"/>
                    </a:cubicBezTo>
                    <a:cubicBezTo>
                      <a:pt x="894257" y="1067594"/>
                      <a:pt x="891740" y="1068059"/>
                      <a:pt x="889495" y="1069182"/>
                    </a:cubicBezTo>
                    <a:cubicBezTo>
                      <a:pt x="886935" y="1070462"/>
                      <a:pt x="884982" y="1072817"/>
                      <a:pt x="882351" y="1073944"/>
                    </a:cubicBezTo>
                    <a:cubicBezTo>
                      <a:pt x="879343" y="1075233"/>
                      <a:pt x="876001" y="1075531"/>
                      <a:pt x="872826" y="1076325"/>
                    </a:cubicBezTo>
                    <a:cubicBezTo>
                      <a:pt x="855815" y="1087665"/>
                      <a:pt x="864091" y="1084461"/>
                      <a:pt x="849013" y="1088232"/>
                    </a:cubicBezTo>
                    <a:cubicBezTo>
                      <a:pt x="846632" y="1089819"/>
                      <a:pt x="844585" y="1092089"/>
                      <a:pt x="841870" y="1092994"/>
                    </a:cubicBezTo>
                    <a:cubicBezTo>
                      <a:pt x="831154" y="1096566"/>
                      <a:pt x="823300" y="1093468"/>
                      <a:pt x="813295" y="1100138"/>
                    </a:cubicBezTo>
                    <a:lnTo>
                      <a:pt x="799007" y="1109663"/>
                    </a:lnTo>
                    <a:cubicBezTo>
                      <a:pt x="796626" y="1111250"/>
                      <a:pt x="794423" y="1113145"/>
                      <a:pt x="791863" y="1114425"/>
                    </a:cubicBezTo>
                    <a:cubicBezTo>
                      <a:pt x="788688" y="1116013"/>
                      <a:pt x="785420" y="1117427"/>
                      <a:pt x="782338" y="1119188"/>
                    </a:cubicBezTo>
                    <a:cubicBezTo>
                      <a:pt x="779853" y="1120608"/>
                      <a:pt x="777825" y="1122823"/>
                      <a:pt x="775195" y="1123950"/>
                    </a:cubicBezTo>
                    <a:cubicBezTo>
                      <a:pt x="772187" y="1125239"/>
                      <a:pt x="768845" y="1125538"/>
                      <a:pt x="765670" y="1126332"/>
                    </a:cubicBezTo>
                    <a:cubicBezTo>
                      <a:pt x="763289" y="1127919"/>
                      <a:pt x="761086" y="1129814"/>
                      <a:pt x="758526" y="1131094"/>
                    </a:cubicBezTo>
                    <a:cubicBezTo>
                      <a:pt x="754724" y="1132995"/>
                      <a:pt x="745412" y="1134841"/>
                      <a:pt x="741857" y="1135857"/>
                    </a:cubicBezTo>
                    <a:cubicBezTo>
                      <a:pt x="739443" y="1136547"/>
                      <a:pt x="737148" y="1137629"/>
                      <a:pt x="734713" y="1138238"/>
                    </a:cubicBezTo>
                    <a:cubicBezTo>
                      <a:pt x="730787" y="1139220"/>
                      <a:pt x="726712" y="1139554"/>
                      <a:pt x="722807" y="1140619"/>
                    </a:cubicBezTo>
                    <a:cubicBezTo>
                      <a:pt x="717964" y="1141940"/>
                      <a:pt x="713472" y="1144557"/>
                      <a:pt x="708520" y="1145382"/>
                    </a:cubicBezTo>
                    <a:cubicBezTo>
                      <a:pt x="703757" y="1146176"/>
                      <a:pt x="698945" y="1146716"/>
                      <a:pt x="694232" y="1147763"/>
                    </a:cubicBezTo>
                    <a:cubicBezTo>
                      <a:pt x="691782" y="1148307"/>
                      <a:pt x="689538" y="1149600"/>
                      <a:pt x="687088" y="1150144"/>
                    </a:cubicBezTo>
                    <a:cubicBezTo>
                      <a:pt x="682375" y="1151191"/>
                      <a:pt x="677505" y="1151439"/>
                      <a:pt x="672801" y="1152525"/>
                    </a:cubicBezTo>
                    <a:cubicBezTo>
                      <a:pt x="649668" y="1157864"/>
                      <a:pt x="663175" y="1154949"/>
                      <a:pt x="646607" y="1162050"/>
                    </a:cubicBezTo>
                    <a:cubicBezTo>
                      <a:pt x="641818" y="1164102"/>
                      <a:pt x="634780" y="1165603"/>
                      <a:pt x="629938" y="1166813"/>
                    </a:cubicBezTo>
                    <a:cubicBezTo>
                      <a:pt x="617030" y="1158206"/>
                      <a:pt x="626620" y="1162352"/>
                      <a:pt x="603745" y="1164432"/>
                    </a:cubicBezTo>
                    <a:cubicBezTo>
                      <a:pt x="579989" y="1166592"/>
                      <a:pt x="548124" y="1167986"/>
                      <a:pt x="525163" y="1169194"/>
                    </a:cubicBezTo>
                    <a:cubicBezTo>
                      <a:pt x="522782" y="1170782"/>
                      <a:pt x="520349" y="1172294"/>
                      <a:pt x="518020" y="1173957"/>
                    </a:cubicBezTo>
                    <a:cubicBezTo>
                      <a:pt x="514791" y="1176264"/>
                      <a:pt x="512045" y="1179325"/>
                      <a:pt x="508495" y="1181100"/>
                    </a:cubicBezTo>
                    <a:cubicBezTo>
                      <a:pt x="504005" y="1183345"/>
                      <a:pt x="494207" y="1185863"/>
                      <a:pt x="494207" y="1185863"/>
                    </a:cubicBezTo>
                    <a:cubicBezTo>
                      <a:pt x="483761" y="1194220"/>
                      <a:pt x="480961" y="1197824"/>
                      <a:pt x="468013" y="1202532"/>
                    </a:cubicBezTo>
                    <a:cubicBezTo>
                      <a:pt x="464209" y="1203915"/>
                      <a:pt x="460033" y="1203931"/>
                      <a:pt x="456107" y="1204913"/>
                    </a:cubicBezTo>
                    <a:cubicBezTo>
                      <a:pt x="453672" y="1205522"/>
                      <a:pt x="451377" y="1206604"/>
                      <a:pt x="448963" y="1207294"/>
                    </a:cubicBezTo>
                    <a:cubicBezTo>
                      <a:pt x="445816" y="1208193"/>
                      <a:pt x="442573" y="1208735"/>
                      <a:pt x="439438" y="1209675"/>
                    </a:cubicBezTo>
                    <a:cubicBezTo>
                      <a:pt x="434630" y="1211118"/>
                      <a:pt x="429328" y="1211654"/>
                      <a:pt x="425151" y="1214438"/>
                    </a:cubicBezTo>
                    <a:cubicBezTo>
                      <a:pt x="422770" y="1216025"/>
                      <a:pt x="420722" y="1218295"/>
                      <a:pt x="418007" y="1219200"/>
                    </a:cubicBezTo>
                    <a:cubicBezTo>
                      <a:pt x="413427" y="1220727"/>
                      <a:pt x="408470" y="1220718"/>
                      <a:pt x="403720" y="1221582"/>
                    </a:cubicBezTo>
                    <a:cubicBezTo>
                      <a:pt x="399738" y="1222306"/>
                      <a:pt x="395718" y="1222898"/>
                      <a:pt x="391813" y="1223963"/>
                    </a:cubicBezTo>
                    <a:cubicBezTo>
                      <a:pt x="386970" y="1225284"/>
                      <a:pt x="382396" y="1227507"/>
                      <a:pt x="377526" y="1228725"/>
                    </a:cubicBezTo>
                    <a:cubicBezTo>
                      <a:pt x="347697" y="1236185"/>
                      <a:pt x="384811" y="1226645"/>
                      <a:pt x="360857" y="1233488"/>
                    </a:cubicBezTo>
                    <a:cubicBezTo>
                      <a:pt x="357710" y="1234387"/>
                      <a:pt x="354479" y="1234970"/>
                      <a:pt x="351332" y="1235869"/>
                    </a:cubicBezTo>
                    <a:cubicBezTo>
                      <a:pt x="348918" y="1236559"/>
                      <a:pt x="346634" y="1237686"/>
                      <a:pt x="344188" y="1238250"/>
                    </a:cubicBezTo>
                    <a:cubicBezTo>
                      <a:pt x="336301" y="1240070"/>
                      <a:pt x="328229" y="1241050"/>
                      <a:pt x="320376" y="1243013"/>
                    </a:cubicBezTo>
                    <a:cubicBezTo>
                      <a:pt x="317201" y="1243807"/>
                      <a:pt x="314086" y="1244896"/>
                      <a:pt x="310851" y="1245394"/>
                    </a:cubicBezTo>
                    <a:cubicBezTo>
                      <a:pt x="303747" y="1246487"/>
                      <a:pt x="296564" y="1246981"/>
                      <a:pt x="289420" y="1247775"/>
                    </a:cubicBezTo>
                    <a:cubicBezTo>
                      <a:pt x="286245" y="1248569"/>
                      <a:pt x="283042" y="1249258"/>
                      <a:pt x="279895" y="1250157"/>
                    </a:cubicBezTo>
                    <a:cubicBezTo>
                      <a:pt x="277481" y="1250847"/>
                      <a:pt x="275212" y="1252046"/>
                      <a:pt x="272751" y="1252538"/>
                    </a:cubicBezTo>
                    <a:cubicBezTo>
                      <a:pt x="256359" y="1255816"/>
                      <a:pt x="239241" y="1255865"/>
                      <a:pt x="222745" y="1257300"/>
                    </a:cubicBezTo>
                    <a:cubicBezTo>
                      <a:pt x="190458" y="1260108"/>
                      <a:pt x="209299" y="1260164"/>
                      <a:pt x="170357" y="1262063"/>
                    </a:cubicBezTo>
                    <a:cubicBezTo>
                      <a:pt x="148144" y="1263146"/>
                      <a:pt x="125907" y="1263650"/>
                      <a:pt x="103682" y="1264444"/>
                    </a:cubicBezTo>
                    <a:cubicBezTo>
                      <a:pt x="98920" y="1265238"/>
                      <a:pt x="94079" y="1265654"/>
                      <a:pt x="89395" y="1266825"/>
                    </a:cubicBezTo>
                    <a:cubicBezTo>
                      <a:pt x="84525" y="1268043"/>
                      <a:pt x="75107" y="1271588"/>
                      <a:pt x="75107" y="1271588"/>
                    </a:cubicBezTo>
                    <a:lnTo>
                      <a:pt x="25101" y="1269207"/>
                    </a:lnTo>
                    <a:cubicBezTo>
                      <a:pt x="-3558" y="1267358"/>
                      <a:pt x="-5541" y="1269101"/>
                      <a:pt x="8432" y="1264444"/>
                    </a:cubicBezTo>
                    <a:cubicBezTo>
                      <a:pt x="7077" y="1240053"/>
                      <a:pt x="3670" y="1182724"/>
                      <a:pt x="3670" y="1162050"/>
                    </a:cubicBezTo>
                    <a:cubicBezTo>
                      <a:pt x="3670" y="1114418"/>
                      <a:pt x="4691" y="1066787"/>
                      <a:pt x="6051" y="1019175"/>
                    </a:cubicBezTo>
                    <a:cubicBezTo>
                      <a:pt x="6279" y="1011201"/>
                      <a:pt x="7638" y="1003300"/>
                      <a:pt x="8432" y="995363"/>
                    </a:cubicBezTo>
                    <a:cubicBezTo>
                      <a:pt x="7638" y="936625"/>
                      <a:pt x="7449" y="877876"/>
                      <a:pt x="6051" y="819150"/>
                    </a:cubicBezTo>
                    <a:cubicBezTo>
                      <a:pt x="5861" y="811175"/>
                      <a:pt x="3670" y="803315"/>
                      <a:pt x="3670" y="795338"/>
                    </a:cubicBezTo>
                    <a:cubicBezTo>
                      <a:pt x="3670" y="765165"/>
                      <a:pt x="5257" y="735013"/>
                      <a:pt x="6051" y="704850"/>
                    </a:cubicBezTo>
                    <a:cubicBezTo>
                      <a:pt x="440" y="542106"/>
                      <a:pt x="6051" y="735738"/>
                      <a:pt x="6051" y="433388"/>
                    </a:cubicBezTo>
                    <a:cubicBezTo>
                      <a:pt x="6051" y="367502"/>
                      <a:pt x="4464" y="301625"/>
                      <a:pt x="3670" y="235744"/>
                    </a:cubicBezTo>
                    <a:cubicBezTo>
                      <a:pt x="4464" y="175419"/>
                      <a:pt x="4562" y="115081"/>
                      <a:pt x="6051" y="54769"/>
                    </a:cubicBezTo>
                    <a:cubicBezTo>
                      <a:pt x="6151" y="50723"/>
                      <a:pt x="7708" y="46845"/>
                      <a:pt x="8432" y="42863"/>
                    </a:cubicBezTo>
                    <a:cubicBezTo>
                      <a:pt x="9296" y="38113"/>
                      <a:pt x="9765" y="33288"/>
                      <a:pt x="10813" y="28575"/>
                    </a:cubicBezTo>
                    <a:cubicBezTo>
                      <a:pt x="13446" y="16727"/>
                      <a:pt x="-5062" y="23416"/>
                      <a:pt x="10813" y="21432"/>
                    </a:cubicBezTo>
                    <a:close/>
                  </a:path>
                </a:pathLst>
              </a:cu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50" name="Forme libre 49"/>
              <p:cNvSpPr/>
              <p:nvPr/>
            </p:nvSpPr>
            <p:spPr>
              <a:xfrm>
                <a:off x="5517664" y="2953390"/>
                <a:ext cx="971537" cy="943976"/>
              </a:xfrm>
              <a:custGeom>
                <a:avLst/>
                <a:gdLst>
                  <a:gd name="connsiteX0" fmla="*/ 213360 w 2148840"/>
                  <a:gd name="connsiteY0" fmla="*/ 30480 h 2087880"/>
                  <a:gd name="connsiteX1" fmla="*/ 190500 w 2148840"/>
                  <a:gd name="connsiteY1" fmla="*/ 68580 h 2087880"/>
                  <a:gd name="connsiteX2" fmla="*/ 160020 w 2148840"/>
                  <a:gd name="connsiteY2" fmla="*/ 114300 h 2087880"/>
                  <a:gd name="connsiteX3" fmla="*/ 121920 w 2148840"/>
                  <a:gd name="connsiteY3" fmla="*/ 182880 h 2087880"/>
                  <a:gd name="connsiteX4" fmla="*/ 106680 w 2148840"/>
                  <a:gd name="connsiteY4" fmla="*/ 213360 h 2087880"/>
                  <a:gd name="connsiteX5" fmla="*/ 76200 w 2148840"/>
                  <a:gd name="connsiteY5" fmla="*/ 259080 h 2087880"/>
                  <a:gd name="connsiteX6" fmla="*/ 45720 w 2148840"/>
                  <a:gd name="connsiteY6" fmla="*/ 350520 h 2087880"/>
                  <a:gd name="connsiteX7" fmla="*/ 38100 w 2148840"/>
                  <a:gd name="connsiteY7" fmla="*/ 373380 h 2087880"/>
                  <a:gd name="connsiteX8" fmla="*/ 30480 w 2148840"/>
                  <a:gd name="connsiteY8" fmla="*/ 396240 h 2087880"/>
                  <a:gd name="connsiteX9" fmla="*/ 22860 w 2148840"/>
                  <a:gd name="connsiteY9" fmla="*/ 426720 h 2087880"/>
                  <a:gd name="connsiteX10" fmla="*/ 0 w 2148840"/>
                  <a:gd name="connsiteY10" fmla="*/ 899160 h 2087880"/>
                  <a:gd name="connsiteX11" fmla="*/ 7620 w 2148840"/>
                  <a:gd name="connsiteY11" fmla="*/ 1127760 h 2087880"/>
                  <a:gd name="connsiteX12" fmla="*/ 15240 w 2148840"/>
                  <a:gd name="connsiteY12" fmla="*/ 1150620 h 2087880"/>
                  <a:gd name="connsiteX13" fmla="*/ 22860 w 2148840"/>
                  <a:gd name="connsiteY13" fmla="*/ 1188720 h 2087880"/>
                  <a:gd name="connsiteX14" fmla="*/ 38100 w 2148840"/>
                  <a:gd name="connsiteY14" fmla="*/ 1234440 h 2087880"/>
                  <a:gd name="connsiteX15" fmla="*/ 45720 w 2148840"/>
                  <a:gd name="connsiteY15" fmla="*/ 1264920 h 2087880"/>
                  <a:gd name="connsiteX16" fmla="*/ 68580 w 2148840"/>
                  <a:gd name="connsiteY16" fmla="*/ 1379220 h 2087880"/>
                  <a:gd name="connsiteX17" fmla="*/ 91440 w 2148840"/>
                  <a:gd name="connsiteY17" fmla="*/ 1394460 h 2087880"/>
                  <a:gd name="connsiteX18" fmla="*/ 106680 w 2148840"/>
                  <a:gd name="connsiteY18" fmla="*/ 1440180 h 2087880"/>
                  <a:gd name="connsiteX19" fmla="*/ 137160 w 2148840"/>
                  <a:gd name="connsiteY19" fmla="*/ 1508760 h 2087880"/>
                  <a:gd name="connsiteX20" fmla="*/ 144780 w 2148840"/>
                  <a:gd name="connsiteY20" fmla="*/ 1539240 h 2087880"/>
                  <a:gd name="connsiteX21" fmla="*/ 160020 w 2148840"/>
                  <a:gd name="connsiteY21" fmla="*/ 1584960 h 2087880"/>
                  <a:gd name="connsiteX22" fmla="*/ 167640 w 2148840"/>
                  <a:gd name="connsiteY22" fmla="*/ 1615440 h 2087880"/>
                  <a:gd name="connsiteX23" fmla="*/ 182880 w 2148840"/>
                  <a:gd name="connsiteY23" fmla="*/ 1638300 h 2087880"/>
                  <a:gd name="connsiteX24" fmla="*/ 198120 w 2148840"/>
                  <a:gd name="connsiteY24" fmla="*/ 1691640 h 2087880"/>
                  <a:gd name="connsiteX25" fmla="*/ 220980 w 2148840"/>
                  <a:gd name="connsiteY25" fmla="*/ 1699260 h 2087880"/>
                  <a:gd name="connsiteX26" fmla="*/ 236220 w 2148840"/>
                  <a:gd name="connsiteY26" fmla="*/ 1722120 h 2087880"/>
                  <a:gd name="connsiteX27" fmla="*/ 251460 w 2148840"/>
                  <a:gd name="connsiteY27" fmla="*/ 1767840 h 2087880"/>
                  <a:gd name="connsiteX28" fmla="*/ 281940 w 2148840"/>
                  <a:gd name="connsiteY28" fmla="*/ 1805940 h 2087880"/>
                  <a:gd name="connsiteX29" fmla="*/ 312420 w 2148840"/>
                  <a:gd name="connsiteY29" fmla="*/ 1813560 h 2087880"/>
                  <a:gd name="connsiteX30" fmla="*/ 388620 w 2148840"/>
                  <a:gd name="connsiteY30" fmla="*/ 1821180 h 2087880"/>
                  <a:gd name="connsiteX31" fmla="*/ 411480 w 2148840"/>
                  <a:gd name="connsiteY31" fmla="*/ 1828800 h 2087880"/>
                  <a:gd name="connsiteX32" fmla="*/ 441960 w 2148840"/>
                  <a:gd name="connsiteY32" fmla="*/ 1897380 h 2087880"/>
                  <a:gd name="connsiteX33" fmla="*/ 449580 w 2148840"/>
                  <a:gd name="connsiteY33" fmla="*/ 1920240 h 2087880"/>
                  <a:gd name="connsiteX34" fmla="*/ 480060 w 2148840"/>
                  <a:gd name="connsiteY34" fmla="*/ 1927860 h 2087880"/>
                  <a:gd name="connsiteX35" fmla="*/ 502920 w 2148840"/>
                  <a:gd name="connsiteY35" fmla="*/ 1981200 h 2087880"/>
                  <a:gd name="connsiteX36" fmla="*/ 541020 w 2148840"/>
                  <a:gd name="connsiteY36" fmla="*/ 2034540 h 2087880"/>
                  <a:gd name="connsiteX37" fmla="*/ 586740 w 2148840"/>
                  <a:gd name="connsiteY37" fmla="*/ 2065020 h 2087880"/>
                  <a:gd name="connsiteX38" fmla="*/ 624840 w 2148840"/>
                  <a:gd name="connsiteY38" fmla="*/ 2072640 h 2087880"/>
                  <a:gd name="connsiteX39" fmla="*/ 693420 w 2148840"/>
                  <a:gd name="connsiteY39" fmla="*/ 2087880 h 2087880"/>
                  <a:gd name="connsiteX40" fmla="*/ 853440 w 2148840"/>
                  <a:gd name="connsiteY40" fmla="*/ 2080260 h 2087880"/>
                  <a:gd name="connsiteX41" fmla="*/ 891540 w 2148840"/>
                  <a:gd name="connsiteY41" fmla="*/ 2011680 h 2087880"/>
                  <a:gd name="connsiteX42" fmla="*/ 914400 w 2148840"/>
                  <a:gd name="connsiteY42" fmla="*/ 2004060 h 2087880"/>
                  <a:gd name="connsiteX43" fmla="*/ 982980 w 2148840"/>
                  <a:gd name="connsiteY43" fmla="*/ 2011680 h 2087880"/>
                  <a:gd name="connsiteX44" fmla="*/ 1005840 w 2148840"/>
                  <a:gd name="connsiteY44" fmla="*/ 2019300 h 2087880"/>
                  <a:gd name="connsiteX45" fmla="*/ 1036320 w 2148840"/>
                  <a:gd name="connsiteY45" fmla="*/ 2026920 h 2087880"/>
                  <a:gd name="connsiteX46" fmla="*/ 1082040 w 2148840"/>
                  <a:gd name="connsiteY46" fmla="*/ 2034540 h 2087880"/>
                  <a:gd name="connsiteX47" fmla="*/ 1127760 w 2148840"/>
                  <a:gd name="connsiteY47" fmla="*/ 2049780 h 2087880"/>
                  <a:gd name="connsiteX48" fmla="*/ 1196340 w 2148840"/>
                  <a:gd name="connsiteY48" fmla="*/ 2034540 h 2087880"/>
                  <a:gd name="connsiteX49" fmla="*/ 1219200 w 2148840"/>
                  <a:gd name="connsiteY49" fmla="*/ 2019300 h 2087880"/>
                  <a:gd name="connsiteX50" fmla="*/ 1242060 w 2148840"/>
                  <a:gd name="connsiteY50" fmla="*/ 1996440 h 2087880"/>
                  <a:gd name="connsiteX51" fmla="*/ 1287780 w 2148840"/>
                  <a:gd name="connsiteY51" fmla="*/ 1981200 h 2087880"/>
                  <a:gd name="connsiteX52" fmla="*/ 1303020 w 2148840"/>
                  <a:gd name="connsiteY52" fmla="*/ 1958340 h 2087880"/>
                  <a:gd name="connsiteX53" fmla="*/ 1325880 w 2148840"/>
                  <a:gd name="connsiteY53" fmla="*/ 1950720 h 2087880"/>
                  <a:gd name="connsiteX54" fmla="*/ 1348740 w 2148840"/>
                  <a:gd name="connsiteY54" fmla="*/ 1935480 h 2087880"/>
                  <a:gd name="connsiteX55" fmla="*/ 1363980 w 2148840"/>
                  <a:gd name="connsiteY55" fmla="*/ 1912620 h 2087880"/>
                  <a:gd name="connsiteX56" fmla="*/ 1386840 w 2148840"/>
                  <a:gd name="connsiteY56" fmla="*/ 1889760 h 2087880"/>
                  <a:gd name="connsiteX57" fmla="*/ 1417320 w 2148840"/>
                  <a:gd name="connsiteY57" fmla="*/ 1836420 h 2087880"/>
                  <a:gd name="connsiteX58" fmla="*/ 1470660 w 2148840"/>
                  <a:gd name="connsiteY58" fmla="*/ 1767840 h 2087880"/>
                  <a:gd name="connsiteX59" fmla="*/ 1485900 w 2148840"/>
                  <a:gd name="connsiteY59" fmla="*/ 1722120 h 2087880"/>
                  <a:gd name="connsiteX60" fmla="*/ 1493520 w 2148840"/>
                  <a:gd name="connsiteY60" fmla="*/ 1699260 h 2087880"/>
                  <a:gd name="connsiteX61" fmla="*/ 1516380 w 2148840"/>
                  <a:gd name="connsiteY61" fmla="*/ 1684020 h 2087880"/>
                  <a:gd name="connsiteX62" fmla="*/ 1524000 w 2148840"/>
                  <a:gd name="connsiteY62" fmla="*/ 1623060 h 2087880"/>
                  <a:gd name="connsiteX63" fmla="*/ 1531620 w 2148840"/>
                  <a:gd name="connsiteY63" fmla="*/ 1600200 h 2087880"/>
                  <a:gd name="connsiteX64" fmla="*/ 1539240 w 2148840"/>
                  <a:gd name="connsiteY64" fmla="*/ 1554480 h 2087880"/>
                  <a:gd name="connsiteX65" fmla="*/ 1546860 w 2148840"/>
                  <a:gd name="connsiteY65" fmla="*/ 1516380 h 2087880"/>
                  <a:gd name="connsiteX66" fmla="*/ 1584960 w 2148840"/>
                  <a:gd name="connsiteY66" fmla="*/ 1447800 h 2087880"/>
                  <a:gd name="connsiteX67" fmla="*/ 1607820 w 2148840"/>
                  <a:gd name="connsiteY67" fmla="*/ 1440180 h 2087880"/>
                  <a:gd name="connsiteX68" fmla="*/ 1607820 w 2148840"/>
                  <a:gd name="connsiteY68" fmla="*/ 1295400 h 2087880"/>
                  <a:gd name="connsiteX69" fmla="*/ 1623060 w 2148840"/>
                  <a:gd name="connsiteY69" fmla="*/ 1211580 h 2087880"/>
                  <a:gd name="connsiteX70" fmla="*/ 1630680 w 2148840"/>
                  <a:gd name="connsiteY70" fmla="*/ 1181100 h 2087880"/>
                  <a:gd name="connsiteX71" fmla="*/ 1661160 w 2148840"/>
                  <a:gd name="connsiteY71" fmla="*/ 1127760 h 2087880"/>
                  <a:gd name="connsiteX72" fmla="*/ 1684020 w 2148840"/>
                  <a:gd name="connsiteY72" fmla="*/ 1082040 h 2087880"/>
                  <a:gd name="connsiteX73" fmla="*/ 1706880 w 2148840"/>
                  <a:gd name="connsiteY73" fmla="*/ 1021080 h 2087880"/>
                  <a:gd name="connsiteX74" fmla="*/ 1722120 w 2148840"/>
                  <a:gd name="connsiteY74" fmla="*/ 975360 h 2087880"/>
                  <a:gd name="connsiteX75" fmla="*/ 1729740 w 2148840"/>
                  <a:gd name="connsiteY75" fmla="*/ 952500 h 2087880"/>
                  <a:gd name="connsiteX76" fmla="*/ 1744980 w 2148840"/>
                  <a:gd name="connsiteY76" fmla="*/ 929640 h 2087880"/>
                  <a:gd name="connsiteX77" fmla="*/ 1760220 w 2148840"/>
                  <a:gd name="connsiteY77" fmla="*/ 883920 h 2087880"/>
                  <a:gd name="connsiteX78" fmla="*/ 1775460 w 2148840"/>
                  <a:gd name="connsiteY78" fmla="*/ 861060 h 2087880"/>
                  <a:gd name="connsiteX79" fmla="*/ 1790700 w 2148840"/>
                  <a:gd name="connsiteY79" fmla="*/ 815340 h 2087880"/>
                  <a:gd name="connsiteX80" fmla="*/ 1836420 w 2148840"/>
                  <a:gd name="connsiteY80" fmla="*/ 784860 h 2087880"/>
                  <a:gd name="connsiteX81" fmla="*/ 1882140 w 2148840"/>
                  <a:gd name="connsiteY81" fmla="*/ 754380 h 2087880"/>
                  <a:gd name="connsiteX82" fmla="*/ 1905000 w 2148840"/>
                  <a:gd name="connsiteY82" fmla="*/ 739140 h 2087880"/>
                  <a:gd name="connsiteX83" fmla="*/ 1927860 w 2148840"/>
                  <a:gd name="connsiteY83" fmla="*/ 731520 h 2087880"/>
                  <a:gd name="connsiteX84" fmla="*/ 1950720 w 2148840"/>
                  <a:gd name="connsiteY84" fmla="*/ 716280 h 2087880"/>
                  <a:gd name="connsiteX85" fmla="*/ 1996440 w 2148840"/>
                  <a:gd name="connsiteY85" fmla="*/ 701040 h 2087880"/>
                  <a:gd name="connsiteX86" fmla="*/ 2019300 w 2148840"/>
                  <a:gd name="connsiteY86" fmla="*/ 693420 h 2087880"/>
                  <a:gd name="connsiteX87" fmla="*/ 2057400 w 2148840"/>
                  <a:gd name="connsiteY87" fmla="*/ 647700 h 2087880"/>
                  <a:gd name="connsiteX88" fmla="*/ 2080260 w 2148840"/>
                  <a:gd name="connsiteY88" fmla="*/ 632460 h 2087880"/>
                  <a:gd name="connsiteX89" fmla="*/ 2087880 w 2148840"/>
                  <a:gd name="connsiteY89" fmla="*/ 609600 h 2087880"/>
                  <a:gd name="connsiteX90" fmla="*/ 2103120 w 2148840"/>
                  <a:gd name="connsiteY90" fmla="*/ 586740 h 2087880"/>
                  <a:gd name="connsiteX91" fmla="*/ 2118360 w 2148840"/>
                  <a:gd name="connsiteY91" fmla="*/ 541020 h 2087880"/>
                  <a:gd name="connsiteX92" fmla="*/ 2125980 w 2148840"/>
                  <a:gd name="connsiteY92" fmla="*/ 518160 h 2087880"/>
                  <a:gd name="connsiteX93" fmla="*/ 2141220 w 2148840"/>
                  <a:gd name="connsiteY93" fmla="*/ 350520 h 2087880"/>
                  <a:gd name="connsiteX94" fmla="*/ 2148840 w 2148840"/>
                  <a:gd name="connsiteY94" fmla="*/ 327660 h 2087880"/>
                  <a:gd name="connsiteX95" fmla="*/ 2141220 w 2148840"/>
                  <a:gd name="connsiteY95" fmla="*/ 144780 h 2087880"/>
                  <a:gd name="connsiteX96" fmla="*/ 2125980 w 2148840"/>
                  <a:gd name="connsiteY96" fmla="*/ 99060 h 2087880"/>
                  <a:gd name="connsiteX97" fmla="*/ 2118360 w 2148840"/>
                  <a:gd name="connsiteY97" fmla="*/ 76200 h 2087880"/>
                  <a:gd name="connsiteX98" fmla="*/ 2110740 w 2148840"/>
                  <a:gd name="connsiteY98" fmla="*/ 53340 h 2087880"/>
                  <a:gd name="connsiteX99" fmla="*/ 2103120 w 2148840"/>
                  <a:gd name="connsiteY99" fmla="*/ 30480 h 2087880"/>
                  <a:gd name="connsiteX100" fmla="*/ 2080260 w 2148840"/>
                  <a:gd name="connsiteY100" fmla="*/ 15240 h 2087880"/>
                  <a:gd name="connsiteX101" fmla="*/ 1828800 w 2148840"/>
                  <a:gd name="connsiteY101" fmla="*/ 15240 h 2087880"/>
                  <a:gd name="connsiteX102" fmla="*/ 1577340 w 2148840"/>
                  <a:gd name="connsiteY102" fmla="*/ 0 h 2087880"/>
                  <a:gd name="connsiteX103" fmla="*/ 822960 w 2148840"/>
                  <a:gd name="connsiteY103" fmla="*/ 7620 h 2087880"/>
                  <a:gd name="connsiteX104" fmla="*/ 792480 w 2148840"/>
                  <a:gd name="connsiteY104" fmla="*/ 15240 h 2087880"/>
                  <a:gd name="connsiteX105" fmla="*/ 609600 w 2148840"/>
                  <a:gd name="connsiteY105" fmla="*/ 22860 h 2087880"/>
                  <a:gd name="connsiteX106" fmla="*/ 213360 w 2148840"/>
                  <a:gd name="connsiteY106" fmla="*/ 30480 h 208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2148840" h="2087880">
                    <a:moveTo>
                      <a:pt x="213360" y="30480"/>
                    </a:moveTo>
                    <a:cubicBezTo>
                      <a:pt x="143510" y="38100"/>
                      <a:pt x="198451" y="56085"/>
                      <a:pt x="190500" y="68580"/>
                    </a:cubicBezTo>
                    <a:cubicBezTo>
                      <a:pt x="180666" y="84033"/>
                      <a:pt x="165812" y="96924"/>
                      <a:pt x="160020" y="114300"/>
                    </a:cubicBezTo>
                    <a:cubicBezTo>
                      <a:pt x="138948" y="177517"/>
                      <a:pt x="174323" y="78074"/>
                      <a:pt x="121920" y="182880"/>
                    </a:cubicBezTo>
                    <a:cubicBezTo>
                      <a:pt x="116840" y="193040"/>
                      <a:pt x="112524" y="203620"/>
                      <a:pt x="106680" y="213360"/>
                    </a:cubicBezTo>
                    <a:cubicBezTo>
                      <a:pt x="97256" y="229066"/>
                      <a:pt x="81992" y="241704"/>
                      <a:pt x="76200" y="259080"/>
                    </a:cubicBezTo>
                    <a:lnTo>
                      <a:pt x="45720" y="350520"/>
                    </a:lnTo>
                    <a:lnTo>
                      <a:pt x="38100" y="373380"/>
                    </a:lnTo>
                    <a:cubicBezTo>
                      <a:pt x="35560" y="381000"/>
                      <a:pt x="32428" y="388448"/>
                      <a:pt x="30480" y="396240"/>
                    </a:cubicBezTo>
                    <a:lnTo>
                      <a:pt x="22860" y="426720"/>
                    </a:lnTo>
                    <a:cubicBezTo>
                      <a:pt x="2211" y="736460"/>
                      <a:pt x="10005" y="578988"/>
                      <a:pt x="0" y="899160"/>
                    </a:cubicBezTo>
                    <a:cubicBezTo>
                      <a:pt x="2540" y="975360"/>
                      <a:pt x="3008" y="1051657"/>
                      <a:pt x="7620" y="1127760"/>
                    </a:cubicBezTo>
                    <a:cubicBezTo>
                      <a:pt x="8106" y="1135777"/>
                      <a:pt x="13292" y="1142828"/>
                      <a:pt x="15240" y="1150620"/>
                    </a:cubicBezTo>
                    <a:cubicBezTo>
                      <a:pt x="18381" y="1163185"/>
                      <a:pt x="19452" y="1176225"/>
                      <a:pt x="22860" y="1188720"/>
                    </a:cubicBezTo>
                    <a:cubicBezTo>
                      <a:pt x="27087" y="1204218"/>
                      <a:pt x="34204" y="1218855"/>
                      <a:pt x="38100" y="1234440"/>
                    </a:cubicBezTo>
                    <a:lnTo>
                      <a:pt x="45720" y="1264920"/>
                    </a:lnTo>
                    <a:cubicBezTo>
                      <a:pt x="46088" y="1268236"/>
                      <a:pt x="52370" y="1368414"/>
                      <a:pt x="68580" y="1379220"/>
                    </a:cubicBezTo>
                    <a:lnTo>
                      <a:pt x="91440" y="1394460"/>
                    </a:lnTo>
                    <a:cubicBezTo>
                      <a:pt x="96520" y="1409700"/>
                      <a:pt x="97769" y="1426814"/>
                      <a:pt x="106680" y="1440180"/>
                    </a:cubicBezTo>
                    <a:cubicBezTo>
                      <a:pt x="126695" y="1470203"/>
                      <a:pt x="126278" y="1465233"/>
                      <a:pt x="137160" y="1508760"/>
                    </a:cubicBezTo>
                    <a:cubicBezTo>
                      <a:pt x="139700" y="1518920"/>
                      <a:pt x="141771" y="1529209"/>
                      <a:pt x="144780" y="1539240"/>
                    </a:cubicBezTo>
                    <a:cubicBezTo>
                      <a:pt x="149396" y="1554627"/>
                      <a:pt x="156124" y="1569375"/>
                      <a:pt x="160020" y="1584960"/>
                    </a:cubicBezTo>
                    <a:cubicBezTo>
                      <a:pt x="162560" y="1595120"/>
                      <a:pt x="163515" y="1605814"/>
                      <a:pt x="167640" y="1615440"/>
                    </a:cubicBezTo>
                    <a:cubicBezTo>
                      <a:pt x="171248" y="1623858"/>
                      <a:pt x="177800" y="1630680"/>
                      <a:pt x="182880" y="1638300"/>
                    </a:cubicBezTo>
                    <a:cubicBezTo>
                      <a:pt x="182946" y="1638564"/>
                      <a:pt x="194476" y="1687996"/>
                      <a:pt x="198120" y="1691640"/>
                    </a:cubicBezTo>
                    <a:cubicBezTo>
                      <a:pt x="203800" y="1697320"/>
                      <a:pt x="213360" y="1696720"/>
                      <a:pt x="220980" y="1699260"/>
                    </a:cubicBezTo>
                    <a:cubicBezTo>
                      <a:pt x="226060" y="1706880"/>
                      <a:pt x="232501" y="1713751"/>
                      <a:pt x="236220" y="1722120"/>
                    </a:cubicBezTo>
                    <a:cubicBezTo>
                      <a:pt x="242744" y="1736800"/>
                      <a:pt x="246380" y="1752600"/>
                      <a:pt x="251460" y="1767840"/>
                    </a:cubicBezTo>
                    <a:cubicBezTo>
                      <a:pt x="259577" y="1792191"/>
                      <a:pt x="255132" y="1794451"/>
                      <a:pt x="281940" y="1805940"/>
                    </a:cubicBezTo>
                    <a:cubicBezTo>
                      <a:pt x="291566" y="1810065"/>
                      <a:pt x="302053" y="1812079"/>
                      <a:pt x="312420" y="1813560"/>
                    </a:cubicBezTo>
                    <a:cubicBezTo>
                      <a:pt x="337690" y="1817170"/>
                      <a:pt x="363220" y="1818640"/>
                      <a:pt x="388620" y="1821180"/>
                    </a:cubicBezTo>
                    <a:cubicBezTo>
                      <a:pt x="396240" y="1823720"/>
                      <a:pt x="405208" y="1823782"/>
                      <a:pt x="411480" y="1828800"/>
                    </a:cubicBezTo>
                    <a:cubicBezTo>
                      <a:pt x="427947" y="1841973"/>
                      <a:pt x="437303" y="1883410"/>
                      <a:pt x="441960" y="1897380"/>
                    </a:cubicBezTo>
                    <a:cubicBezTo>
                      <a:pt x="444500" y="1905000"/>
                      <a:pt x="441788" y="1918292"/>
                      <a:pt x="449580" y="1920240"/>
                    </a:cubicBezTo>
                    <a:lnTo>
                      <a:pt x="480060" y="1927860"/>
                    </a:lnTo>
                    <a:cubicBezTo>
                      <a:pt x="492576" y="1977923"/>
                      <a:pt x="479532" y="1940271"/>
                      <a:pt x="502920" y="1981200"/>
                    </a:cubicBezTo>
                    <a:cubicBezTo>
                      <a:pt x="520694" y="2012305"/>
                      <a:pt x="512295" y="2012199"/>
                      <a:pt x="541020" y="2034540"/>
                    </a:cubicBezTo>
                    <a:cubicBezTo>
                      <a:pt x="555478" y="2045785"/>
                      <a:pt x="568779" y="2061428"/>
                      <a:pt x="586740" y="2065020"/>
                    </a:cubicBezTo>
                    <a:cubicBezTo>
                      <a:pt x="599440" y="2067560"/>
                      <a:pt x="612197" y="2069830"/>
                      <a:pt x="624840" y="2072640"/>
                    </a:cubicBezTo>
                    <a:cubicBezTo>
                      <a:pt x="721691" y="2094162"/>
                      <a:pt x="578509" y="2064898"/>
                      <a:pt x="693420" y="2087880"/>
                    </a:cubicBezTo>
                    <a:cubicBezTo>
                      <a:pt x="746760" y="2085340"/>
                      <a:pt x="800766" y="2089039"/>
                      <a:pt x="853440" y="2080260"/>
                    </a:cubicBezTo>
                    <a:cubicBezTo>
                      <a:pt x="916712" y="2069715"/>
                      <a:pt x="829583" y="2032332"/>
                      <a:pt x="891540" y="2011680"/>
                    </a:cubicBezTo>
                    <a:lnTo>
                      <a:pt x="914400" y="2004060"/>
                    </a:lnTo>
                    <a:cubicBezTo>
                      <a:pt x="937260" y="2006600"/>
                      <a:pt x="960292" y="2007899"/>
                      <a:pt x="982980" y="2011680"/>
                    </a:cubicBezTo>
                    <a:cubicBezTo>
                      <a:pt x="990903" y="2013000"/>
                      <a:pt x="998117" y="2017093"/>
                      <a:pt x="1005840" y="2019300"/>
                    </a:cubicBezTo>
                    <a:cubicBezTo>
                      <a:pt x="1015910" y="2022177"/>
                      <a:pt x="1026160" y="2024380"/>
                      <a:pt x="1036320" y="2026920"/>
                    </a:cubicBezTo>
                    <a:cubicBezTo>
                      <a:pt x="1075271" y="2013936"/>
                      <a:pt x="1044056" y="2017658"/>
                      <a:pt x="1082040" y="2034540"/>
                    </a:cubicBezTo>
                    <a:cubicBezTo>
                      <a:pt x="1096720" y="2041064"/>
                      <a:pt x="1127760" y="2049780"/>
                      <a:pt x="1127760" y="2049780"/>
                    </a:cubicBezTo>
                    <a:cubicBezTo>
                      <a:pt x="1145320" y="2046853"/>
                      <a:pt x="1177581" y="2043919"/>
                      <a:pt x="1196340" y="2034540"/>
                    </a:cubicBezTo>
                    <a:cubicBezTo>
                      <a:pt x="1204531" y="2030444"/>
                      <a:pt x="1212165" y="2025163"/>
                      <a:pt x="1219200" y="2019300"/>
                    </a:cubicBezTo>
                    <a:cubicBezTo>
                      <a:pt x="1227479" y="2012401"/>
                      <a:pt x="1232640" y="2001673"/>
                      <a:pt x="1242060" y="1996440"/>
                    </a:cubicBezTo>
                    <a:cubicBezTo>
                      <a:pt x="1256103" y="1988638"/>
                      <a:pt x="1287780" y="1981200"/>
                      <a:pt x="1287780" y="1981200"/>
                    </a:cubicBezTo>
                    <a:cubicBezTo>
                      <a:pt x="1292860" y="1973580"/>
                      <a:pt x="1295869" y="1964061"/>
                      <a:pt x="1303020" y="1958340"/>
                    </a:cubicBezTo>
                    <a:cubicBezTo>
                      <a:pt x="1309292" y="1953322"/>
                      <a:pt x="1318696" y="1954312"/>
                      <a:pt x="1325880" y="1950720"/>
                    </a:cubicBezTo>
                    <a:cubicBezTo>
                      <a:pt x="1334071" y="1946624"/>
                      <a:pt x="1341120" y="1940560"/>
                      <a:pt x="1348740" y="1935480"/>
                    </a:cubicBezTo>
                    <a:cubicBezTo>
                      <a:pt x="1353820" y="1927860"/>
                      <a:pt x="1358117" y="1919655"/>
                      <a:pt x="1363980" y="1912620"/>
                    </a:cubicBezTo>
                    <a:cubicBezTo>
                      <a:pt x="1370879" y="1904341"/>
                      <a:pt x="1380576" y="1898529"/>
                      <a:pt x="1386840" y="1889760"/>
                    </a:cubicBezTo>
                    <a:cubicBezTo>
                      <a:pt x="1424105" y="1837589"/>
                      <a:pt x="1381324" y="1879615"/>
                      <a:pt x="1417320" y="1836420"/>
                    </a:cubicBezTo>
                    <a:cubicBezTo>
                      <a:pt x="1439236" y="1810121"/>
                      <a:pt x="1457821" y="1806358"/>
                      <a:pt x="1470660" y="1767840"/>
                    </a:cubicBezTo>
                    <a:lnTo>
                      <a:pt x="1485900" y="1722120"/>
                    </a:lnTo>
                    <a:cubicBezTo>
                      <a:pt x="1488440" y="1714500"/>
                      <a:pt x="1486837" y="1703715"/>
                      <a:pt x="1493520" y="1699260"/>
                    </a:cubicBezTo>
                    <a:lnTo>
                      <a:pt x="1516380" y="1684020"/>
                    </a:lnTo>
                    <a:cubicBezTo>
                      <a:pt x="1518920" y="1663700"/>
                      <a:pt x="1520337" y="1643208"/>
                      <a:pt x="1524000" y="1623060"/>
                    </a:cubicBezTo>
                    <a:cubicBezTo>
                      <a:pt x="1525437" y="1615157"/>
                      <a:pt x="1529878" y="1608041"/>
                      <a:pt x="1531620" y="1600200"/>
                    </a:cubicBezTo>
                    <a:cubicBezTo>
                      <a:pt x="1534972" y="1585118"/>
                      <a:pt x="1536476" y="1569681"/>
                      <a:pt x="1539240" y="1554480"/>
                    </a:cubicBezTo>
                    <a:cubicBezTo>
                      <a:pt x="1541557" y="1541737"/>
                      <a:pt x="1543452" y="1528875"/>
                      <a:pt x="1546860" y="1516380"/>
                    </a:cubicBezTo>
                    <a:cubicBezTo>
                      <a:pt x="1555696" y="1483982"/>
                      <a:pt x="1557323" y="1466225"/>
                      <a:pt x="1584960" y="1447800"/>
                    </a:cubicBezTo>
                    <a:cubicBezTo>
                      <a:pt x="1591643" y="1443345"/>
                      <a:pt x="1600200" y="1442720"/>
                      <a:pt x="1607820" y="1440180"/>
                    </a:cubicBezTo>
                    <a:cubicBezTo>
                      <a:pt x="1629919" y="1373884"/>
                      <a:pt x="1607820" y="1449700"/>
                      <a:pt x="1607820" y="1295400"/>
                    </a:cubicBezTo>
                    <a:cubicBezTo>
                      <a:pt x="1607820" y="1238658"/>
                      <a:pt x="1612344" y="1249087"/>
                      <a:pt x="1623060" y="1211580"/>
                    </a:cubicBezTo>
                    <a:cubicBezTo>
                      <a:pt x="1625937" y="1201510"/>
                      <a:pt x="1627003" y="1190906"/>
                      <a:pt x="1630680" y="1181100"/>
                    </a:cubicBezTo>
                    <a:cubicBezTo>
                      <a:pt x="1650719" y="1127663"/>
                      <a:pt x="1639052" y="1171976"/>
                      <a:pt x="1661160" y="1127760"/>
                    </a:cubicBezTo>
                    <a:cubicBezTo>
                      <a:pt x="1692708" y="1064664"/>
                      <a:pt x="1640344" y="1147554"/>
                      <a:pt x="1684020" y="1082040"/>
                    </a:cubicBezTo>
                    <a:cubicBezTo>
                      <a:pt x="1700518" y="1016048"/>
                      <a:pt x="1680315" y="1087492"/>
                      <a:pt x="1706880" y="1021080"/>
                    </a:cubicBezTo>
                    <a:cubicBezTo>
                      <a:pt x="1712846" y="1006165"/>
                      <a:pt x="1717040" y="990600"/>
                      <a:pt x="1722120" y="975360"/>
                    </a:cubicBezTo>
                    <a:cubicBezTo>
                      <a:pt x="1724660" y="967740"/>
                      <a:pt x="1725285" y="959183"/>
                      <a:pt x="1729740" y="952500"/>
                    </a:cubicBezTo>
                    <a:cubicBezTo>
                      <a:pt x="1734820" y="944880"/>
                      <a:pt x="1741261" y="938009"/>
                      <a:pt x="1744980" y="929640"/>
                    </a:cubicBezTo>
                    <a:cubicBezTo>
                      <a:pt x="1751504" y="914960"/>
                      <a:pt x="1751309" y="897286"/>
                      <a:pt x="1760220" y="883920"/>
                    </a:cubicBezTo>
                    <a:cubicBezTo>
                      <a:pt x="1765300" y="876300"/>
                      <a:pt x="1771741" y="869429"/>
                      <a:pt x="1775460" y="861060"/>
                    </a:cubicBezTo>
                    <a:cubicBezTo>
                      <a:pt x="1781984" y="846380"/>
                      <a:pt x="1777334" y="824251"/>
                      <a:pt x="1790700" y="815340"/>
                    </a:cubicBezTo>
                    <a:lnTo>
                      <a:pt x="1836420" y="784860"/>
                    </a:lnTo>
                    <a:lnTo>
                      <a:pt x="1882140" y="754380"/>
                    </a:lnTo>
                    <a:cubicBezTo>
                      <a:pt x="1889760" y="749300"/>
                      <a:pt x="1896312" y="742036"/>
                      <a:pt x="1905000" y="739140"/>
                    </a:cubicBezTo>
                    <a:cubicBezTo>
                      <a:pt x="1912620" y="736600"/>
                      <a:pt x="1920676" y="735112"/>
                      <a:pt x="1927860" y="731520"/>
                    </a:cubicBezTo>
                    <a:cubicBezTo>
                      <a:pt x="1936051" y="727424"/>
                      <a:pt x="1942351" y="719999"/>
                      <a:pt x="1950720" y="716280"/>
                    </a:cubicBezTo>
                    <a:cubicBezTo>
                      <a:pt x="1965400" y="709756"/>
                      <a:pt x="1981200" y="706120"/>
                      <a:pt x="1996440" y="701040"/>
                    </a:cubicBezTo>
                    <a:lnTo>
                      <a:pt x="2019300" y="693420"/>
                    </a:lnTo>
                    <a:cubicBezTo>
                      <a:pt x="2034285" y="670943"/>
                      <a:pt x="2035398" y="666035"/>
                      <a:pt x="2057400" y="647700"/>
                    </a:cubicBezTo>
                    <a:cubicBezTo>
                      <a:pt x="2064435" y="641837"/>
                      <a:pt x="2072640" y="637540"/>
                      <a:pt x="2080260" y="632460"/>
                    </a:cubicBezTo>
                    <a:cubicBezTo>
                      <a:pt x="2082800" y="624840"/>
                      <a:pt x="2084288" y="616784"/>
                      <a:pt x="2087880" y="609600"/>
                    </a:cubicBezTo>
                    <a:cubicBezTo>
                      <a:pt x="2091976" y="601409"/>
                      <a:pt x="2099401" y="595109"/>
                      <a:pt x="2103120" y="586740"/>
                    </a:cubicBezTo>
                    <a:cubicBezTo>
                      <a:pt x="2109644" y="572060"/>
                      <a:pt x="2113280" y="556260"/>
                      <a:pt x="2118360" y="541020"/>
                    </a:cubicBezTo>
                    <a:lnTo>
                      <a:pt x="2125980" y="518160"/>
                    </a:lnTo>
                    <a:cubicBezTo>
                      <a:pt x="2129258" y="468983"/>
                      <a:pt x="2130804" y="402600"/>
                      <a:pt x="2141220" y="350520"/>
                    </a:cubicBezTo>
                    <a:cubicBezTo>
                      <a:pt x="2142795" y="342644"/>
                      <a:pt x="2146300" y="335280"/>
                      <a:pt x="2148840" y="327660"/>
                    </a:cubicBezTo>
                    <a:cubicBezTo>
                      <a:pt x="2146300" y="266700"/>
                      <a:pt x="2147291" y="205490"/>
                      <a:pt x="2141220" y="144780"/>
                    </a:cubicBezTo>
                    <a:cubicBezTo>
                      <a:pt x="2139622" y="128795"/>
                      <a:pt x="2131060" y="114300"/>
                      <a:pt x="2125980" y="99060"/>
                    </a:cubicBezTo>
                    <a:lnTo>
                      <a:pt x="2118360" y="76200"/>
                    </a:lnTo>
                    <a:lnTo>
                      <a:pt x="2110740" y="53340"/>
                    </a:lnTo>
                    <a:cubicBezTo>
                      <a:pt x="2108200" y="45720"/>
                      <a:pt x="2109803" y="34935"/>
                      <a:pt x="2103120" y="30480"/>
                    </a:cubicBezTo>
                    <a:lnTo>
                      <a:pt x="2080260" y="15240"/>
                    </a:lnTo>
                    <a:cubicBezTo>
                      <a:pt x="1985464" y="46839"/>
                      <a:pt x="2061691" y="24373"/>
                      <a:pt x="1828800" y="15240"/>
                    </a:cubicBezTo>
                    <a:cubicBezTo>
                      <a:pt x="1674528" y="9190"/>
                      <a:pt x="1701205" y="10322"/>
                      <a:pt x="1577340" y="0"/>
                    </a:cubicBezTo>
                    <a:lnTo>
                      <a:pt x="822960" y="7620"/>
                    </a:lnTo>
                    <a:cubicBezTo>
                      <a:pt x="812489" y="7823"/>
                      <a:pt x="802926" y="14494"/>
                      <a:pt x="792480" y="15240"/>
                    </a:cubicBezTo>
                    <a:cubicBezTo>
                      <a:pt x="731622" y="19587"/>
                      <a:pt x="670608" y="22097"/>
                      <a:pt x="609600" y="22860"/>
                    </a:cubicBezTo>
                    <a:cubicBezTo>
                      <a:pt x="467371" y="24638"/>
                      <a:pt x="283210" y="22860"/>
                      <a:pt x="213360" y="30480"/>
                    </a:cubicBezTo>
                    <a:close/>
                  </a:path>
                </a:pathLst>
              </a:cu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51" name="Forme libre 50"/>
              <p:cNvSpPr/>
              <p:nvPr/>
            </p:nvSpPr>
            <p:spPr>
              <a:xfrm>
                <a:off x="6857835" y="3437436"/>
                <a:ext cx="968953" cy="785211"/>
              </a:xfrm>
              <a:custGeom>
                <a:avLst/>
                <a:gdLst>
                  <a:gd name="connsiteX0" fmla="*/ 812800 w 2143125"/>
                  <a:gd name="connsiteY0" fmla="*/ 57150 h 1736725"/>
                  <a:gd name="connsiteX1" fmla="*/ 809625 w 2143125"/>
                  <a:gd name="connsiteY1" fmla="*/ 180975 h 1736725"/>
                  <a:gd name="connsiteX2" fmla="*/ 787400 w 2143125"/>
                  <a:gd name="connsiteY2" fmla="*/ 203200 h 1736725"/>
                  <a:gd name="connsiteX3" fmla="*/ 746125 w 2143125"/>
                  <a:gd name="connsiteY3" fmla="*/ 215900 h 1736725"/>
                  <a:gd name="connsiteX4" fmla="*/ 736600 w 2143125"/>
                  <a:gd name="connsiteY4" fmla="*/ 222250 h 1736725"/>
                  <a:gd name="connsiteX5" fmla="*/ 717550 w 2143125"/>
                  <a:gd name="connsiteY5" fmla="*/ 228600 h 1736725"/>
                  <a:gd name="connsiteX6" fmla="*/ 708025 w 2143125"/>
                  <a:gd name="connsiteY6" fmla="*/ 231775 h 1736725"/>
                  <a:gd name="connsiteX7" fmla="*/ 698500 w 2143125"/>
                  <a:gd name="connsiteY7" fmla="*/ 234950 h 1736725"/>
                  <a:gd name="connsiteX8" fmla="*/ 685800 w 2143125"/>
                  <a:gd name="connsiteY8" fmla="*/ 238125 h 1736725"/>
                  <a:gd name="connsiteX9" fmla="*/ 660400 w 2143125"/>
                  <a:gd name="connsiteY9" fmla="*/ 247650 h 1736725"/>
                  <a:gd name="connsiteX10" fmla="*/ 625475 w 2143125"/>
                  <a:gd name="connsiteY10" fmla="*/ 257175 h 1736725"/>
                  <a:gd name="connsiteX11" fmla="*/ 590550 w 2143125"/>
                  <a:gd name="connsiteY11" fmla="*/ 260350 h 1736725"/>
                  <a:gd name="connsiteX12" fmla="*/ 561975 w 2143125"/>
                  <a:gd name="connsiteY12" fmla="*/ 266700 h 1736725"/>
                  <a:gd name="connsiteX13" fmla="*/ 546100 w 2143125"/>
                  <a:gd name="connsiteY13" fmla="*/ 269875 h 1736725"/>
                  <a:gd name="connsiteX14" fmla="*/ 495300 w 2143125"/>
                  <a:gd name="connsiteY14" fmla="*/ 273050 h 1736725"/>
                  <a:gd name="connsiteX15" fmla="*/ 469900 w 2143125"/>
                  <a:gd name="connsiteY15" fmla="*/ 276225 h 1736725"/>
                  <a:gd name="connsiteX16" fmla="*/ 431800 w 2143125"/>
                  <a:gd name="connsiteY16" fmla="*/ 288925 h 1736725"/>
                  <a:gd name="connsiteX17" fmla="*/ 422275 w 2143125"/>
                  <a:gd name="connsiteY17" fmla="*/ 292100 h 1736725"/>
                  <a:gd name="connsiteX18" fmla="*/ 403225 w 2143125"/>
                  <a:gd name="connsiteY18" fmla="*/ 301625 h 1736725"/>
                  <a:gd name="connsiteX19" fmla="*/ 390525 w 2143125"/>
                  <a:gd name="connsiteY19" fmla="*/ 311150 h 1736725"/>
                  <a:gd name="connsiteX20" fmla="*/ 381000 w 2143125"/>
                  <a:gd name="connsiteY20" fmla="*/ 314325 h 1736725"/>
                  <a:gd name="connsiteX21" fmla="*/ 368300 w 2143125"/>
                  <a:gd name="connsiteY21" fmla="*/ 320675 h 1736725"/>
                  <a:gd name="connsiteX22" fmla="*/ 349250 w 2143125"/>
                  <a:gd name="connsiteY22" fmla="*/ 330200 h 1736725"/>
                  <a:gd name="connsiteX23" fmla="*/ 339725 w 2143125"/>
                  <a:gd name="connsiteY23" fmla="*/ 339725 h 1736725"/>
                  <a:gd name="connsiteX24" fmla="*/ 317500 w 2143125"/>
                  <a:gd name="connsiteY24" fmla="*/ 349250 h 1736725"/>
                  <a:gd name="connsiteX25" fmla="*/ 311150 w 2143125"/>
                  <a:gd name="connsiteY25" fmla="*/ 358775 h 1736725"/>
                  <a:gd name="connsiteX26" fmla="*/ 298450 w 2143125"/>
                  <a:gd name="connsiteY26" fmla="*/ 361950 h 1736725"/>
                  <a:gd name="connsiteX27" fmla="*/ 288925 w 2143125"/>
                  <a:gd name="connsiteY27" fmla="*/ 368300 h 1736725"/>
                  <a:gd name="connsiteX28" fmla="*/ 285750 w 2143125"/>
                  <a:gd name="connsiteY28" fmla="*/ 377825 h 1736725"/>
                  <a:gd name="connsiteX29" fmla="*/ 273050 w 2143125"/>
                  <a:gd name="connsiteY29" fmla="*/ 384175 h 1736725"/>
                  <a:gd name="connsiteX30" fmla="*/ 250825 w 2143125"/>
                  <a:gd name="connsiteY30" fmla="*/ 396875 h 1736725"/>
                  <a:gd name="connsiteX31" fmla="*/ 234950 w 2143125"/>
                  <a:gd name="connsiteY31" fmla="*/ 412750 h 1736725"/>
                  <a:gd name="connsiteX32" fmla="*/ 215900 w 2143125"/>
                  <a:gd name="connsiteY32" fmla="*/ 425450 h 1736725"/>
                  <a:gd name="connsiteX33" fmla="*/ 200025 w 2143125"/>
                  <a:gd name="connsiteY33" fmla="*/ 441325 h 1736725"/>
                  <a:gd name="connsiteX34" fmla="*/ 187325 w 2143125"/>
                  <a:gd name="connsiteY34" fmla="*/ 463550 h 1736725"/>
                  <a:gd name="connsiteX35" fmla="*/ 165100 w 2143125"/>
                  <a:gd name="connsiteY35" fmla="*/ 492125 h 1736725"/>
                  <a:gd name="connsiteX36" fmla="*/ 149225 w 2143125"/>
                  <a:gd name="connsiteY36" fmla="*/ 511175 h 1736725"/>
                  <a:gd name="connsiteX37" fmla="*/ 146050 w 2143125"/>
                  <a:gd name="connsiteY37" fmla="*/ 520700 h 1736725"/>
                  <a:gd name="connsiteX38" fmla="*/ 136525 w 2143125"/>
                  <a:gd name="connsiteY38" fmla="*/ 530225 h 1736725"/>
                  <a:gd name="connsiteX39" fmla="*/ 123825 w 2143125"/>
                  <a:gd name="connsiteY39" fmla="*/ 549275 h 1736725"/>
                  <a:gd name="connsiteX40" fmla="*/ 120650 w 2143125"/>
                  <a:gd name="connsiteY40" fmla="*/ 558800 h 1736725"/>
                  <a:gd name="connsiteX41" fmla="*/ 104775 w 2143125"/>
                  <a:gd name="connsiteY41" fmla="*/ 581025 h 1736725"/>
                  <a:gd name="connsiteX42" fmla="*/ 95250 w 2143125"/>
                  <a:gd name="connsiteY42" fmla="*/ 606425 h 1736725"/>
                  <a:gd name="connsiteX43" fmla="*/ 92075 w 2143125"/>
                  <a:gd name="connsiteY43" fmla="*/ 615950 h 1736725"/>
                  <a:gd name="connsiteX44" fmla="*/ 85725 w 2143125"/>
                  <a:gd name="connsiteY44" fmla="*/ 625475 h 1736725"/>
                  <a:gd name="connsiteX45" fmla="*/ 79375 w 2143125"/>
                  <a:gd name="connsiteY45" fmla="*/ 644525 h 1736725"/>
                  <a:gd name="connsiteX46" fmla="*/ 76200 w 2143125"/>
                  <a:gd name="connsiteY46" fmla="*/ 654050 h 1736725"/>
                  <a:gd name="connsiteX47" fmla="*/ 69850 w 2143125"/>
                  <a:gd name="connsiteY47" fmla="*/ 663575 h 1736725"/>
                  <a:gd name="connsiteX48" fmla="*/ 60325 w 2143125"/>
                  <a:gd name="connsiteY48" fmla="*/ 673100 h 1736725"/>
                  <a:gd name="connsiteX49" fmla="*/ 50800 w 2143125"/>
                  <a:gd name="connsiteY49" fmla="*/ 704850 h 1736725"/>
                  <a:gd name="connsiteX50" fmla="*/ 47625 w 2143125"/>
                  <a:gd name="connsiteY50" fmla="*/ 714375 h 1736725"/>
                  <a:gd name="connsiteX51" fmla="*/ 41275 w 2143125"/>
                  <a:gd name="connsiteY51" fmla="*/ 723900 h 1736725"/>
                  <a:gd name="connsiteX52" fmla="*/ 38100 w 2143125"/>
                  <a:gd name="connsiteY52" fmla="*/ 749300 h 1736725"/>
                  <a:gd name="connsiteX53" fmla="*/ 31750 w 2143125"/>
                  <a:gd name="connsiteY53" fmla="*/ 784225 h 1736725"/>
                  <a:gd name="connsiteX54" fmla="*/ 28575 w 2143125"/>
                  <a:gd name="connsiteY54" fmla="*/ 796925 h 1736725"/>
                  <a:gd name="connsiteX55" fmla="*/ 25400 w 2143125"/>
                  <a:gd name="connsiteY55" fmla="*/ 838200 h 1736725"/>
                  <a:gd name="connsiteX56" fmla="*/ 19050 w 2143125"/>
                  <a:gd name="connsiteY56" fmla="*/ 860425 h 1736725"/>
                  <a:gd name="connsiteX57" fmla="*/ 12700 w 2143125"/>
                  <a:gd name="connsiteY57" fmla="*/ 885825 h 1736725"/>
                  <a:gd name="connsiteX58" fmla="*/ 6350 w 2143125"/>
                  <a:gd name="connsiteY58" fmla="*/ 942975 h 1736725"/>
                  <a:gd name="connsiteX59" fmla="*/ 0 w 2143125"/>
                  <a:gd name="connsiteY59" fmla="*/ 1012825 h 1736725"/>
                  <a:gd name="connsiteX60" fmla="*/ 6350 w 2143125"/>
                  <a:gd name="connsiteY60" fmla="*/ 1073150 h 1736725"/>
                  <a:gd name="connsiteX61" fmla="*/ 12700 w 2143125"/>
                  <a:gd name="connsiteY61" fmla="*/ 1095375 h 1736725"/>
                  <a:gd name="connsiteX62" fmla="*/ 25400 w 2143125"/>
                  <a:gd name="connsiteY62" fmla="*/ 1117600 h 1736725"/>
                  <a:gd name="connsiteX63" fmla="*/ 28575 w 2143125"/>
                  <a:gd name="connsiteY63" fmla="*/ 1130300 h 1736725"/>
                  <a:gd name="connsiteX64" fmla="*/ 44450 w 2143125"/>
                  <a:gd name="connsiteY64" fmla="*/ 1149350 h 1736725"/>
                  <a:gd name="connsiteX65" fmla="*/ 50800 w 2143125"/>
                  <a:gd name="connsiteY65" fmla="*/ 1168400 h 1736725"/>
                  <a:gd name="connsiteX66" fmla="*/ 57150 w 2143125"/>
                  <a:gd name="connsiteY66" fmla="*/ 1177925 h 1736725"/>
                  <a:gd name="connsiteX67" fmla="*/ 66675 w 2143125"/>
                  <a:gd name="connsiteY67" fmla="*/ 1200150 h 1736725"/>
                  <a:gd name="connsiteX68" fmla="*/ 76200 w 2143125"/>
                  <a:gd name="connsiteY68" fmla="*/ 1209675 h 1736725"/>
                  <a:gd name="connsiteX69" fmla="*/ 82550 w 2143125"/>
                  <a:gd name="connsiteY69" fmla="*/ 1228725 h 1736725"/>
                  <a:gd name="connsiteX70" fmla="*/ 85725 w 2143125"/>
                  <a:gd name="connsiteY70" fmla="*/ 1238250 h 1736725"/>
                  <a:gd name="connsiteX71" fmla="*/ 92075 w 2143125"/>
                  <a:gd name="connsiteY71" fmla="*/ 1250950 h 1736725"/>
                  <a:gd name="connsiteX72" fmla="*/ 98425 w 2143125"/>
                  <a:gd name="connsiteY72" fmla="*/ 1260475 h 1736725"/>
                  <a:gd name="connsiteX73" fmla="*/ 107950 w 2143125"/>
                  <a:gd name="connsiteY73" fmla="*/ 1279525 h 1736725"/>
                  <a:gd name="connsiteX74" fmla="*/ 117475 w 2143125"/>
                  <a:gd name="connsiteY74" fmla="*/ 1285875 h 1736725"/>
                  <a:gd name="connsiteX75" fmla="*/ 123825 w 2143125"/>
                  <a:gd name="connsiteY75" fmla="*/ 1295400 h 1736725"/>
                  <a:gd name="connsiteX76" fmla="*/ 146050 w 2143125"/>
                  <a:gd name="connsiteY76" fmla="*/ 1308100 h 1736725"/>
                  <a:gd name="connsiteX77" fmla="*/ 174625 w 2143125"/>
                  <a:gd name="connsiteY77" fmla="*/ 1317625 h 1736725"/>
                  <a:gd name="connsiteX78" fmla="*/ 193675 w 2143125"/>
                  <a:gd name="connsiteY78" fmla="*/ 1327150 h 1736725"/>
                  <a:gd name="connsiteX79" fmla="*/ 203200 w 2143125"/>
                  <a:gd name="connsiteY79" fmla="*/ 1333500 h 1736725"/>
                  <a:gd name="connsiteX80" fmla="*/ 209550 w 2143125"/>
                  <a:gd name="connsiteY80" fmla="*/ 1343025 h 1736725"/>
                  <a:gd name="connsiteX81" fmla="*/ 219075 w 2143125"/>
                  <a:gd name="connsiteY81" fmla="*/ 1365250 h 1736725"/>
                  <a:gd name="connsiteX82" fmla="*/ 228600 w 2143125"/>
                  <a:gd name="connsiteY82" fmla="*/ 1368425 h 1736725"/>
                  <a:gd name="connsiteX83" fmla="*/ 241300 w 2143125"/>
                  <a:gd name="connsiteY83" fmla="*/ 1381125 h 1736725"/>
                  <a:gd name="connsiteX84" fmla="*/ 247650 w 2143125"/>
                  <a:gd name="connsiteY84" fmla="*/ 1390650 h 1736725"/>
                  <a:gd name="connsiteX85" fmla="*/ 257175 w 2143125"/>
                  <a:gd name="connsiteY85" fmla="*/ 1400175 h 1736725"/>
                  <a:gd name="connsiteX86" fmla="*/ 260350 w 2143125"/>
                  <a:gd name="connsiteY86" fmla="*/ 1409700 h 1736725"/>
                  <a:gd name="connsiteX87" fmla="*/ 285750 w 2143125"/>
                  <a:gd name="connsiteY87" fmla="*/ 1435100 h 1736725"/>
                  <a:gd name="connsiteX88" fmla="*/ 307975 w 2143125"/>
                  <a:gd name="connsiteY88" fmla="*/ 1447800 h 1736725"/>
                  <a:gd name="connsiteX89" fmla="*/ 317500 w 2143125"/>
                  <a:gd name="connsiteY89" fmla="*/ 1457325 h 1736725"/>
                  <a:gd name="connsiteX90" fmla="*/ 336550 w 2143125"/>
                  <a:gd name="connsiteY90" fmla="*/ 1466850 h 1736725"/>
                  <a:gd name="connsiteX91" fmla="*/ 358775 w 2143125"/>
                  <a:gd name="connsiteY91" fmla="*/ 1476375 h 1736725"/>
                  <a:gd name="connsiteX92" fmla="*/ 368300 w 2143125"/>
                  <a:gd name="connsiteY92" fmla="*/ 1485900 h 1736725"/>
                  <a:gd name="connsiteX93" fmla="*/ 381000 w 2143125"/>
                  <a:gd name="connsiteY93" fmla="*/ 1492250 h 1736725"/>
                  <a:gd name="connsiteX94" fmla="*/ 400050 w 2143125"/>
                  <a:gd name="connsiteY94" fmla="*/ 1501775 h 1736725"/>
                  <a:gd name="connsiteX95" fmla="*/ 412750 w 2143125"/>
                  <a:gd name="connsiteY95" fmla="*/ 1511300 h 1736725"/>
                  <a:gd name="connsiteX96" fmla="*/ 419100 w 2143125"/>
                  <a:gd name="connsiteY96" fmla="*/ 1520825 h 1736725"/>
                  <a:gd name="connsiteX97" fmla="*/ 438150 w 2143125"/>
                  <a:gd name="connsiteY97" fmla="*/ 1530350 h 1736725"/>
                  <a:gd name="connsiteX98" fmla="*/ 447675 w 2143125"/>
                  <a:gd name="connsiteY98" fmla="*/ 1543050 h 1736725"/>
                  <a:gd name="connsiteX99" fmla="*/ 457200 w 2143125"/>
                  <a:gd name="connsiteY99" fmla="*/ 1546225 h 1736725"/>
                  <a:gd name="connsiteX100" fmla="*/ 466725 w 2143125"/>
                  <a:gd name="connsiteY100" fmla="*/ 1552575 h 1736725"/>
                  <a:gd name="connsiteX101" fmla="*/ 479425 w 2143125"/>
                  <a:gd name="connsiteY101" fmla="*/ 1558925 h 1736725"/>
                  <a:gd name="connsiteX102" fmla="*/ 488950 w 2143125"/>
                  <a:gd name="connsiteY102" fmla="*/ 1568450 h 1736725"/>
                  <a:gd name="connsiteX103" fmla="*/ 511175 w 2143125"/>
                  <a:gd name="connsiteY103" fmla="*/ 1581150 h 1736725"/>
                  <a:gd name="connsiteX104" fmla="*/ 520700 w 2143125"/>
                  <a:gd name="connsiteY104" fmla="*/ 1584325 h 1736725"/>
                  <a:gd name="connsiteX105" fmla="*/ 542925 w 2143125"/>
                  <a:gd name="connsiteY105" fmla="*/ 1593850 h 1736725"/>
                  <a:gd name="connsiteX106" fmla="*/ 552450 w 2143125"/>
                  <a:gd name="connsiteY106" fmla="*/ 1600200 h 1736725"/>
                  <a:gd name="connsiteX107" fmla="*/ 561975 w 2143125"/>
                  <a:gd name="connsiteY107" fmla="*/ 1603375 h 1736725"/>
                  <a:gd name="connsiteX108" fmla="*/ 593725 w 2143125"/>
                  <a:gd name="connsiteY108" fmla="*/ 1612900 h 1736725"/>
                  <a:gd name="connsiteX109" fmla="*/ 606425 w 2143125"/>
                  <a:gd name="connsiteY109" fmla="*/ 1619250 h 1736725"/>
                  <a:gd name="connsiteX110" fmla="*/ 635000 w 2143125"/>
                  <a:gd name="connsiteY110" fmla="*/ 1625600 h 1736725"/>
                  <a:gd name="connsiteX111" fmla="*/ 657225 w 2143125"/>
                  <a:gd name="connsiteY111" fmla="*/ 1631950 h 1736725"/>
                  <a:gd name="connsiteX112" fmla="*/ 688975 w 2143125"/>
                  <a:gd name="connsiteY112" fmla="*/ 1635125 h 1736725"/>
                  <a:gd name="connsiteX113" fmla="*/ 781050 w 2143125"/>
                  <a:gd name="connsiteY113" fmla="*/ 1641475 h 1736725"/>
                  <a:gd name="connsiteX114" fmla="*/ 819150 w 2143125"/>
                  <a:gd name="connsiteY114" fmla="*/ 1644650 h 1736725"/>
                  <a:gd name="connsiteX115" fmla="*/ 850900 w 2143125"/>
                  <a:gd name="connsiteY115" fmla="*/ 1651000 h 1736725"/>
                  <a:gd name="connsiteX116" fmla="*/ 869950 w 2143125"/>
                  <a:gd name="connsiteY116" fmla="*/ 1654175 h 1736725"/>
                  <a:gd name="connsiteX117" fmla="*/ 892175 w 2143125"/>
                  <a:gd name="connsiteY117" fmla="*/ 1657350 h 1736725"/>
                  <a:gd name="connsiteX118" fmla="*/ 911225 w 2143125"/>
                  <a:gd name="connsiteY118" fmla="*/ 1660525 h 1736725"/>
                  <a:gd name="connsiteX119" fmla="*/ 930275 w 2143125"/>
                  <a:gd name="connsiteY119" fmla="*/ 1666875 h 1736725"/>
                  <a:gd name="connsiteX120" fmla="*/ 1000125 w 2143125"/>
                  <a:gd name="connsiteY120" fmla="*/ 1676400 h 1736725"/>
                  <a:gd name="connsiteX121" fmla="*/ 1012825 w 2143125"/>
                  <a:gd name="connsiteY121" fmla="*/ 1679575 h 1736725"/>
                  <a:gd name="connsiteX122" fmla="*/ 1031875 w 2143125"/>
                  <a:gd name="connsiteY122" fmla="*/ 1682750 h 1736725"/>
                  <a:gd name="connsiteX123" fmla="*/ 1050925 w 2143125"/>
                  <a:gd name="connsiteY123" fmla="*/ 1689100 h 1736725"/>
                  <a:gd name="connsiteX124" fmla="*/ 1060450 w 2143125"/>
                  <a:gd name="connsiteY124" fmla="*/ 1692275 h 1736725"/>
                  <a:gd name="connsiteX125" fmla="*/ 1073150 w 2143125"/>
                  <a:gd name="connsiteY125" fmla="*/ 1695450 h 1736725"/>
                  <a:gd name="connsiteX126" fmla="*/ 1114425 w 2143125"/>
                  <a:gd name="connsiteY126" fmla="*/ 1708150 h 1736725"/>
                  <a:gd name="connsiteX127" fmla="*/ 1130300 w 2143125"/>
                  <a:gd name="connsiteY127" fmla="*/ 1711325 h 1736725"/>
                  <a:gd name="connsiteX128" fmla="*/ 1139825 w 2143125"/>
                  <a:gd name="connsiteY128" fmla="*/ 1714500 h 1736725"/>
                  <a:gd name="connsiteX129" fmla="*/ 1155700 w 2143125"/>
                  <a:gd name="connsiteY129" fmla="*/ 1717675 h 1736725"/>
                  <a:gd name="connsiteX130" fmla="*/ 1168400 w 2143125"/>
                  <a:gd name="connsiteY130" fmla="*/ 1720850 h 1736725"/>
                  <a:gd name="connsiteX131" fmla="*/ 1181100 w 2143125"/>
                  <a:gd name="connsiteY131" fmla="*/ 1727200 h 1736725"/>
                  <a:gd name="connsiteX132" fmla="*/ 1241425 w 2143125"/>
                  <a:gd name="connsiteY132" fmla="*/ 1733550 h 1736725"/>
                  <a:gd name="connsiteX133" fmla="*/ 1270000 w 2143125"/>
                  <a:gd name="connsiteY133" fmla="*/ 1736725 h 1736725"/>
                  <a:gd name="connsiteX134" fmla="*/ 1330325 w 2143125"/>
                  <a:gd name="connsiteY134" fmla="*/ 1733550 h 1736725"/>
                  <a:gd name="connsiteX135" fmla="*/ 1358900 w 2143125"/>
                  <a:gd name="connsiteY135" fmla="*/ 1724025 h 1736725"/>
                  <a:gd name="connsiteX136" fmla="*/ 1371600 w 2143125"/>
                  <a:gd name="connsiteY136" fmla="*/ 1720850 h 1736725"/>
                  <a:gd name="connsiteX137" fmla="*/ 1390650 w 2143125"/>
                  <a:gd name="connsiteY137" fmla="*/ 1714500 h 1736725"/>
                  <a:gd name="connsiteX138" fmla="*/ 1416050 w 2143125"/>
                  <a:gd name="connsiteY138" fmla="*/ 1708150 h 1736725"/>
                  <a:gd name="connsiteX139" fmla="*/ 1425575 w 2143125"/>
                  <a:gd name="connsiteY139" fmla="*/ 1701800 h 1736725"/>
                  <a:gd name="connsiteX140" fmla="*/ 1457325 w 2143125"/>
                  <a:gd name="connsiteY140" fmla="*/ 1692275 h 1736725"/>
                  <a:gd name="connsiteX141" fmla="*/ 1473200 w 2143125"/>
                  <a:gd name="connsiteY141" fmla="*/ 1685925 h 1736725"/>
                  <a:gd name="connsiteX142" fmla="*/ 1492250 w 2143125"/>
                  <a:gd name="connsiteY142" fmla="*/ 1679575 h 1736725"/>
                  <a:gd name="connsiteX143" fmla="*/ 1501775 w 2143125"/>
                  <a:gd name="connsiteY143" fmla="*/ 1676400 h 1736725"/>
                  <a:gd name="connsiteX144" fmla="*/ 1517650 w 2143125"/>
                  <a:gd name="connsiteY144" fmla="*/ 1673225 h 1736725"/>
                  <a:gd name="connsiteX145" fmla="*/ 1527175 w 2143125"/>
                  <a:gd name="connsiteY145" fmla="*/ 1670050 h 1736725"/>
                  <a:gd name="connsiteX146" fmla="*/ 1549400 w 2143125"/>
                  <a:gd name="connsiteY146" fmla="*/ 1666875 h 1736725"/>
                  <a:gd name="connsiteX147" fmla="*/ 1571625 w 2143125"/>
                  <a:gd name="connsiteY147" fmla="*/ 1654175 h 1736725"/>
                  <a:gd name="connsiteX148" fmla="*/ 1600200 w 2143125"/>
                  <a:gd name="connsiteY148" fmla="*/ 1641475 h 1736725"/>
                  <a:gd name="connsiteX149" fmla="*/ 1612900 w 2143125"/>
                  <a:gd name="connsiteY149" fmla="*/ 1635125 h 1736725"/>
                  <a:gd name="connsiteX150" fmla="*/ 1622425 w 2143125"/>
                  <a:gd name="connsiteY150" fmla="*/ 1628775 h 1736725"/>
                  <a:gd name="connsiteX151" fmla="*/ 1631950 w 2143125"/>
                  <a:gd name="connsiteY151" fmla="*/ 1625600 h 1736725"/>
                  <a:gd name="connsiteX152" fmla="*/ 1641475 w 2143125"/>
                  <a:gd name="connsiteY152" fmla="*/ 1619250 h 1736725"/>
                  <a:gd name="connsiteX153" fmla="*/ 1651000 w 2143125"/>
                  <a:gd name="connsiteY153" fmla="*/ 1616075 h 1736725"/>
                  <a:gd name="connsiteX154" fmla="*/ 1663700 w 2143125"/>
                  <a:gd name="connsiteY154" fmla="*/ 1609725 h 1736725"/>
                  <a:gd name="connsiteX155" fmla="*/ 1679575 w 2143125"/>
                  <a:gd name="connsiteY155" fmla="*/ 1603375 h 1736725"/>
                  <a:gd name="connsiteX156" fmla="*/ 1698625 w 2143125"/>
                  <a:gd name="connsiteY156" fmla="*/ 1597025 h 1736725"/>
                  <a:gd name="connsiteX157" fmla="*/ 1727200 w 2143125"/>
                  <a:gd name="connsiteY157" fmla="*/ 1581150 h 1736725"/>
                  <a:gd name="connsiteX158" fmla="*/ 1749425 w 2143125"/>
                  <a:gd name="connsiteY158" fmla="*/ 1577975 h 1736725"/>
                  <a:gd name="connsiteX159" fmla="*/ 1758950 w 2143125"/>
                  <a:gd name="connsiteY159" fmla="*/ 1574800 h 1736725"/>
                  <a:gd name="connsiteX160" fmla="*/ 1771650 w 2143125"/>
                  <a:gd name="connsiteY160" fmla="*/ 1571625 h 1736725"/>
                  <a:gd name="connsiteX161" fmla="*/ 1781175 w 2143125"/>
                  <a:gd name="connsiteY161" fmla="*/ 1565275 h 1736725"/>
                  <a:gd name="connsiteX162" fmla="*/ 1806575 w 2143125"/>
                  <a:gd name="connsiteY162" fmla="*/ 1558925 h 1736725"/>
                  <a:gd name="connsiteX163" fmla="*/ 1825625 w 2143125"/>
                  <a:gd name="connsiteY163" fmla="*/ 1549400 h 1736725"/>
                  <a:gd name="connsiteX164" fmla="*/ 1838325 w 2143125"/>
                  <a:gd name="connsiteY164" fmla="*/ 1546225 h 1736725"/>
                  <a:gd name="connsiteX165" fmla="*/ 1854200 w 2143125"/>
                  <a:gd name="connsiteY165" fmla="*/ 1533525 h 1736725"/>
                  <a:gd name="connsiteX166" fmla="*/ 1892300 w 2143125"/>
                  <a:gd name="connsiteY166" fmla="*/ 1508125 h 1736725"/>
                  <a:gd name="connsiteX167" fmla="*/ 1901825 w 2143125"/>
                  <a:gd name="connsiteY167" fmla="*/ 1504950 h 1736725"/>
                  <a:gd name="connsiteX168" fmla="*/ 1911350 w 2143125"/>
                  <a:gd name="connsiteY168" fmla="*/ 1498600 h 1736725"/>
                  <a:gd name="connsiteX169" fmla="*/ 1920875 w 2143125"/>
                  <a:gd name="connsiteY169" fmla="*/ 1495425 h 1736725"/>
                  <a:gd name="connsiteX170" fmla="*/ 1939925 w 2143125"/>
                  <a:gd name="connsiteY170" fmla="*/ 1482725 h 1736725"/>
                  <a:gd name="connsiteX171" fmla="*/ 1958975 w 2143125"/>
                  <a:gd name="connsiteY171" fmla="*/ 1441450 h 1736725"/>
                  <a:gd name="connsiteX172" fmla="*/ 1974850 w 2143125"/>
                  <a:gd name="connsiteY172" fmla="*/ 1416050 h 1736725"/>
                  <a:gd name="connsiteX173" fmla="*/ 1987550 w 2143125"/>
                  <a:gd name="connsiteY173" fmla="*/ 1390650 h 1736725"/>
                  <a:gd name="connsiteX174" fmla="*/ 2009775 w 2143125"/>
                  <a:gd name="connsiteY174" fmla="*/ 1368425 h 1736725"/>
                  <a:gd name="connsiteX175" fmla="*/ 2012950 w 2143125"/>
                  <a:gd name="connsiteY175" fmla="*/ 1358900 h 1736725"/>
                  <a:gd name="connsiteX176" fmla="*/ 2022475 w 2143125"/>
                  <a:gd name="connsiteY176" fmla="*/ 1346200 h 1736725"/>
                  <a:gd name="connsiteX177" fmla="*/ 2035175 w 2143125"/>
                  <a:gd name="connsiteY177" fmla="*/ 1327150 h 1736725"/>
                  <a:gd name="connsiteX178" fmla="*/ 2047875 w 2143125"/>
                  <a:gd name="connsiteY178" fmla="*/ 1298575 h 1736725"/>
                  <a:gd name="connsiteX179" fmla="*/ 2054225 w 2143125"/>
                  <a:gd name="connsiteY179" fmla="*/ 1276350 h 1736725"/>
                  <a:gd name="connsiteX180" fmla="*/ 2066925 w 2143125"/>
                  <a:gd name="connsiteY180" fmla="*/ 1254125 h 1736725"/>
                  <a:gd name="connsiteX181" fmla="*/ 2070100 w 2143125"/>
                  <a:gd name="connsiteY181" fmla="*/ 1244600 h 1736725"/>
                  <a:gd name="connsiteX182" fmla="*/ 2076450 w 2143125"/>
                  <a:gd name="connsiteY182" fmla="*/ 1206500 h 1736725"/>
                  <a:gd name="connsiteX183" fmla="*/ 2082800 w 2143125"/>
                  <a:gd name="connsiteY183" fmla="*/ 1136650 h 1736725"/>
                  <a:gd name="connsiteX184" fmla="*/ 2092325 w 2143125"/>
                  <a:gd name="connsiteY184" fmla="*/ 1095375 h 1736725"/>
                  <a:gd name="connsiteX185" fmla="*/ 2101850 w 2143125"/>
                  <a:gd name="connsiteY185" fmla="*/ 1089025 h 1736725"/>
                  <a:gd name="connsiteX186" fmla="*/ 2105025 w 2143125"/>
                  <a:gd name="connsiteY186" fmla="*/ 1079500 h 1736725"/>
                  <a:gd name="connsiteX187" fmla="*/ 2117725 w 2143125"/>
                  <a:gd name="connsiteY187" fmla="*/ 1057275 h 1736725"/>
                  <a:gd name="connsiteX188" fmla="*/ 2124075 w 2143125"/>
                  <a:gd name="connsiteY188" fmla="*/ 1038225 h 1736725"/>
                  <a:gd name="connsiteX189" fmla="*/ 2130425 w 2143125"/>
                  <a:gd name="connsiteY189" fmla="*/ 1022350 h 1736725"/>
                  <a:gd name="connsiteX190" fmla="*/ 2133600 w 2143125"/>
                  <a:gd name="connsiteY190" fmla="*/ 1003300 h 1736725"/>
                  <a:gd name="connsiteX191" fmla="*/ 2136775 w 2143125"/>
                  <a:gd name="connsiteY191" fmla="*/ 990600 h 1736725"/>
                  <a:gd name="connsiteX192" fmla="*/ 2139950 w 2143125"/>
                  <a:gd name="connsiteY192" fmla="*/ 917575 h 1736725"/>
                  <a:gd name="connsiteX193" fmla="*/ 2143125 w 2143125"/>
                  <a:gd name="connsiteY193" fmla="*/ 869950 h 1736725"/>
                  <a:gd name="connsiteX194" fmla="*/ 2136775 w 2143125"/>
                  <a:gd name="connsiteY194" fmla="*/ 809625 h 1736725"/>
                  <a:gd name="connsiteX195" fmla="*/ 2133600 w 2143125"/>
                  <a:gd name="connsiteY195" fmla="*/ 800100 h 1736725"/>
                  <a:gd name="connsiteX196" fmla="*/ 2120900 w 2143125"/>
                  <a:gd name="connsiteY196" fmla="*/ 777875 h 1736725"/>
                  <a:gd name="connsiteX197" fmla="*/ 2114550 w 2143125"/>
                  <a:gd name="connsiteY197" fmla="*/ 752475 h 1736725"/>
                  <a:gd name="connsiteX198" fmla="*/ 2108200 w 2143125"/>
                  <a:gd name="connsiteY198" fmla="*/ 733425 h 1736725"/>
                  <a:gd name="connsiteX199" fmla="*/ 2095500 w 2143125"/>
                  <a:gd name="connsiteY199" fmla="*/ 723900 h 1736725"/>
                  <a:gd name="connsiteX200" fmla="*/ 2073275 w 2143125"/>
                  <a:gd name="connsiteY200" fmla="*/ 708025 h 1736725"/>
                  <a:gd name="connsiteX201" fmla="*/ 2060575 w 2143125"/>
                  <a:gd name="connsiteY201" fmla="*/ 698500 h 1736725"/>
                  <a:gd name="connsiteX202" fmla="*/ 2032000 w 2143125"/>
                  <a:gd name="connsiteY202" fmla="*/ 673100 h 1736725"/>
                  <a:gd name="connsiteX203" fmla="*/ 2016125 w 2143125"/>
                  <a:gd name="connsiteY203" fmla="*/ 650875 h 1736725"/>
                  <a:gd name="connsiteX204" fmla="*/ 1993900 w 2143125"/>
                  <a:gd name="connsiteY204" fmla="*/ 631825 h 1736725"/>
                  <a:gd name="connsiteX205" fmla="*/ 1987550 w 2143125"/>
                  <a:gd name="connsiteY205" fmla="*/ 619125 h 1736725"/>
                  <a:gd name="connsiteX206" fmla="*/ 1968500 w 2143125"/>
                  <a:gd name="connsiteY206" fmla="*/ 596900 h 1736725"/>
                  <a:gd name="connsiteX207" fmla="*/ 1952625 w 2143125"/>
                  <a:gd name="connsiteY207" fmla="*/ 587375 h 1736725"/>
                  <a:gd name="connsiteX208" fmla="*/ 1943100 w 2143125"/>
                  <a:gd name="connsiteY208" fmla="*/ 574675 h 1736725"/>
                  <a:gd name="connsiteX209" fmla="*/ 1936750 w 2143125"/>
                  <a:gd name="connsiteY209" fmla="*/ 565150 h 1736725"/>
                  <a:gd name="connsiteX210" fmla="*/ 1927225 w 2143125"/>
                  <a:gd name="connsiteY210" fmla="*/ 558800 h 1736725"/>
                  <a:gd name="connsiteX211" fmla="*/ 1914525 w 2143125"/>
                  <a:gd name="connsiteY211" fmla="*/ 539750 h 1736725"/>
                  <a:gd name="connsiteX212" fmla="*/ 1901825 w 2143125"/>
                  <a:gd name="connsiteY212" fmla="*/ 517525 h 1736725"/>
                  <a:gd name="connsiteX213" fmla="*/ 1892300 w 2143125"/>
                  <a:gd name="connsiteY213" fmla="*/ 508000 h 1736725"/>
                  <a:gd name="connsiteX214" fmla="*/ 1885950 w 2143125"/>
                  <a:gd name="connsiteY214" fmla="*/ 482600 h 1736725"/>
                  <a:gd name="connsiteX215" fmla="*/ 1873250 w 2143125"/>
                  <a:gd name="connsiteY215" fmla="*/ 463550 h 1736725"/>
                  <a:gd name="connsiteX216" fmla="*/ 1866900 w 2143125"/>
                  <a:gd name="connsiteY216" fmla="*/ 454025 h 1736725"/>
                  <a:gd name="connsiteX217" fmla="*/ 1860550 w 2143125"/>
                  <a:gd name="connsiteY217" fmla="*/ 444500 h 1736725"/>
                  <a:gd name="connsiteX218" fmla="*/ 1847850 w 2143125"/>
                  <a:gd name="connsiteY218" fmla="*/ 434975 h 1736725"/>
                  <a:gd name="connsiteX219" fmla="*/ 1835150 w 2143125"/>
                  <a:gd name="connsiteY219" fmla="*/ 422275 h 1736725"/>
                  <a:gd name="connsiteX220" fmla="*/ 1812925 w 2143125"/>
                  <a:gd name="connsiteY220" fmla="*/ 412750 h 1736725"/>
                  <a:gd name="connsiteX221" fmla="*/ 1800225 w 2143125"/>
                  <a:gd name="connsiteY221" fmla="*/ 400050 h 1736725"/>
                  <a:gd name="connsiteX222" fmla="*/ 1790700 w 2143125"/>
                  <a:gd name="connsiteY222" fmla="*/ 396875 h 1736725"/>
                  <a:gd name="connsiteX223" fmla="*/ 1774825 w 2143125"/>
                  <a:gd name="connsiteY223" fmla="*/ 390525 h 1736725"/>
                  <a:gd name="connsiteX224" fmla="*/ 1762125 w 2143125"/>
                  <a:gd name="connsiteY224" fmla="*/ 387350 h 1736725"/>
                  <a:gd name="connsiteX225" fmla="*/ 1730375 w 2143125"/>
                  <a:gd name="connsiteY225" fmla="*/ 377825 h 1736725"/>
                  <a:gd name="connsiteX226" fmla="*/ 1701800 w 2143125"/>
                  <a:gd name="connsiteY226" fmla="*/ 368300 h 1736725"/>
                  <a:gd name="connsiteX227" fmla="*/ 1689100 w 2143125"/>
                  <a:gd name="connsiteY227" fmla="*/ 358775 h 1736725"/>
                  <a:gd name="connsiteX228" fmla="*/ 1666875 w 2143125"/>
                  <a:gd name="connsiteY228" fmla="*/ 346075 h 1736725"/>
                  <a:gd name="connsiteX229" fmla="*/ 1660525 w 2143125"/>
                  <a:gd name="connsiteY229" fmla="*/ 336550 h 1736725"/>
                  <a:gd name="connsiteX230" fmla="*/ 1651000 w 2143125"/>
                  <a:gd name="connsiteY230" fmla="*/ 333375 h 1736725"/>
                  <a:gd name="connsiteX231" fmla="*/ 1625600 w 2143125"/>
                  <a:gd name="connsiteY231" fmla="*/ 320675 h 1736725"/>
                  <a:gd name="connsiteX232" fmla="*/ 1625600 w 2143125"/>
                  <a:gd name="connsiteY232" fmla="*/ 320675 h 1736725"/>
                  <a:gd name="connsiteX233" fmla="*/ 1606550 w 2143125"/>
                  <a:gd name="connsiteY233" fmla="*/ 307975 h 1736725"/>
                  <a:gd name="connsiteX234" fmla="*/ 1581150 w 2143125"/>
                  <a:gd name="connsiteY234" fmla="*/ 292100 h 1736725"/>
                  <a:gd name="connsiteX235" fmla="*/ 1552575 w 2143125"/>
                  <a:gd name="connsiteY235" fmla="*/ 276225 h 1736725"/>
                  <a:gd name="connsiteX236" fmla="*/ 1543050 w 2143125"/>
                  <a:gd name="connsiteY236" fmla="*/ 269875 h 1736725"/>
                  <a:gd name="connsiteX237" fmla="*/ 1533525 w 2143125"/>
                  <a:gd name="connsiteY237" fmla="*/ 260350 h 1736725"/>
                  <a:gd name="connsiteX238" fmla="*/ 1517650 w 2143125"/>
                  <a:gd name="connsiteY238" fmla="*/ 257175 h 1736725"/>
                  <a:gd name="connsiteX239" fmla="*/ 1508125 w 2143125"/>
                  <a:gd name="connsiteY239" fmla="*/ 244475 h 1736725"/>
                  <a:gd name="connsiteX240" fmla="*/ 1492250 w 2143125"/>
                  <a:gd name="connsiteY240" fmla="*/ 238125 h 1736725"/>
                  <a:gd name="connsiteX241" fmla="*/ 1482725 w 2143125"/>
                  <a:gd name="connsiteY241" fmla="*/ 231775 h 1736725"/>
                  <a:gd name="connsiteX242" fmla="*/ 1473200 w 2143125"/>
                  <a:gd name="connsiteY242" fmla="*/ 228600 h 1736725"/>
                  <a:gd name="connsiteX243" fmla="*/ 1463675 w 2143125"/>
                  <a:gd name="connsiteY243" fmla="*/ 222250 h 1736725"/>
                  <a:gd name="connsiteX244" fmla="*/ 1425575 w 2143125"/>
                  <a:gd name="connsiteY244" fmla="*/ 206375 h 1736725"/>
                  <a:gd name="connsiteX245" fmla="*/ 1387475 w 2143125"/>
                  <a:gd name="connsiteY245" fmla="*/ 190500 h 1736725"/>
                  <a:gd name="connsiteX246" fmla="*/ 1377950 w 2143125"/>
                  <a:gd name="connsiteY246" fmla="*/ 180975 h 1736725"/>
                  <a:gd name="connsiteX247" fmla="*/ 1362075 w 2143125"/>
                  <a:gd name="connsiteY247" fmla="*/ 177800 h 1736725"/>
                  <a:gd name="connsiteX248" fmla="*/ 1349375 w 2143125"/>
                  <a:gd name="connsiteY248" fmla="*/ 171450 h 1736725"/>
                  <a:gd name="connsiteX249" fmla="*/ 1330325 w 2143125"/>
                  <a:gd name="connsiteY249" fmla="*/ 161925 h 1736725"/>
                  <a:gd name="connsiteX250" fmla="*/ 1323975 w 2143125"/>
                  <a:gd name="connsiteY250" fmla="*/ 152400 h 1736725"/>
                  <a:gd name="connsiteX251" fmla="*/ 1320800 w 2143125"/>
                  <a:gd name="connsiteY251" fmla="*/ 142875 h 1736725"/>
                  <a:gd name="connsiteX252" fmla="*/ 1301750 w 2143125"/>
                  <a:gd name="connsiteY252" fmla="*/ 130175 h 1736725"/>
                  <a:gd name="connsiteX253" fmla="*/ 1282700 w 2143125"/>
                  <a:gd name="connsiteY253" fmla="*/ 114300 h 1736725"/>
                  <a:gd name="connsiteX254" fmla="*/ 1270000 w 2143125"/>
                  <a:gd name="connsiteY254" fmla="*/ 111125 h 1736725"/>
                  <a:gd name="connsiteX255" fmla="*/ 1250950 w 2143125"/>
                  <a:gd name="connsiteY255" fmla="*/ 98425 h 1736725"/>
                  <a:gd name="connsiteX256" fmla="*/ 1219200 w 2143125"/>
                  <a:gd name="connsiteY256" fmla="*/ 79375 h 1736725"/>
                  <a:gd name="connsiteX257" fmla="*/ 1200150 w 2143125"/>
                  <a:gd name="connsiteY257" fmla="*/ 73025 h 1736725"/>
                  <a:gd name="connsiteX258" fmla="*/ 1190625 w 2143125"/>
                  <a:gd name="connsiteY258" fmla="*/ 66675 h 1736725"/>
                  <a:gd name="connsiteX259" fmla="*/ 1155700 w 2143125"/>
                  <a:gd name="connsiteY259" fmla="*/ 60325 h 1736725"/>
                  <a:gd name="connsiteX260" fmla="*/ 1136650 w 2143125"/>
                  <a:gd name="connsiteY260" fmla="*/ 53975 h 1736725"/>
                  <a:gd name="connsiteX261" fmla="*/ 1127125 w 2143125"/>
                  <a:gd name="connsiteY261" fmla="*/ 50800 h 1736725"/>
                  <a:gd name="connsiteX262" fmla="*/ 1085850 w 2143125"/>
                  <a:gd name="connsiteY262" fmla="*/ 47625 h 1736725"/>
                  <a:gd name="connsiteX263" fmla="*/ 1073150 w 2143125"/>
                  <a:gd name="connsiteY263" fmla="*/ 44450 h 1736725"/>
                  <a:gd name="connsiteX264" fmla="*/ 1054100 w 2143125"/>
                  <a:gd name="connsiteY264" fmla="*/ 31750 h 1736725"/>
                  <a:gd name="connsiteX265" fmla="*/ 1035050 w 2143125"/>
                  <a:gd name="connsiteY265" fmla="*/ 22225 h 1736725"/>
                  <a:gd name="connsiteX266" fmla="*/ 1025525 w 2143125"/>
                  <a:gd name="connsiteY266" fmla="*/ 19050 h 1736725"/>
                  <a:gd name="connsiteX267" fmla="*/ 1016000 w 2143125"/>
                  <a:gd name="connsiteY267" fmla="*/ 12700 h 1736725"/>
                  <a:gd name="connsiteX268" fmla="*/ 996950 w 2143125"/>
                  <a:gd name="connsiteY268" fmla="*/ 6350 h 1736725"/>
                  <a:gd name="connsiteX269" fmla="*/ 974725 w 2143125"/>
                  <a:gd name="connsiteY269" fmla="*/ 0 h 1736725"/>
                  <a:gd name="connsiteX270" fmla="*/ 927100 w 2143125"/>
                  <a:gd name="connsiteY270" fmla="*/ 3175 h 1736725"/>
                  <a:gd name="connsiteX271" fmla="*/ 917575 w 2143125"/>
                  <a:gd name="connsiteY271" fmla="*/ 6350 h 1736725"/>
                  <a:gd name="connsiteX272" fmla="*/ 889000 w 2143125"/>
                  <a:gd name="connsiteY272" fmla="*/ 12700 h 1736725"/>
                  <a:gd name="connsiteX273" fmla="*/ 863600 w 2143125"/>
                  <a:gd name="connsiteY273" fmla="*/ 19050 h 1736725"/>
                  <a:gd name="connsiteX274" fmla="*/ 854075 w 2143125"/>
                  <a:gd name="connsiteY274" fmla="*/ 22225 h 1736725"/>
                  <a:gd name="connsiteX275" fmla="*/ 844550 w 2143125"/>
                  <a:gd name="connsiteY275" fmla="*/ 28575 h 1736725"/>
                  <a:gd name="connsiteX276" fmla="*/ 831850 w 2143125"/>
                  <a:gd name="connsiteY276" fmla="*/ 31750 h 1736725"/>
                  <a:gd name="connsiteX277" fmla="*/ 812800 w 2143125"/>
                  <a:gd name="connsiteY277" fmla="*/ 57150 h 173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</a:cxnLst>
                <a:rect l="l" t="t" r="r" b="b"/>
                <a:pathLst>
                  <a:path w="2143125" h="1736725">
                    <a:moveTo>
                      <a:pt x="812800" y="57150"/>
                    </a:moveTo>
                    <a:cubicBezTo>
                      <a:pt x="809096" y="82021"/>
                      <a:pt x="811589" y="139733"/>
                      <a:pt x="809625" y="180975"/>
                    </a:cubicBezTo>
                    <a:cubicBezTo>
                      <a:pt x="809058" y="192874"/>
                      <a:pt x="797783" y="199739"/>
                      <a:pt x="787400" y="203200"/>
                    </a:cubicBezTo>
                    <a:cubicBezTo>
                      <a:pt x="754685" y="214105"/>
                      <a:pt x="768565" y="210290"/>
                      <a:pt x="746125" y="215900"/>
                    </a:cubicBezTo>
                    <a:cubicBezTo>
                      <a:pt x="742950" y="218017"/>
                      <a:pt x="740087" y="220700"/>
                      <a:pt x="736600" y="222250"/>
                    </a:cubicBezTo>
                    <a:cubicBezTo>
                      <a:pt x="730483" y="224968"/>
                      <a:pt x="723900" y="226483"/>
                      <a:pt x="717550" y="228600"/>
                    </a:cubicBezTo>
                    <a:lnTo>
                      <a:pt x="708025" y="231775"/>
                    </a:lnTo>
                    <a:cubicBezTo>
                      <a:pt x="704850" y="232833"/>
                      <a:pt x="701747" y="234138"/>
                      <a:pt x="698500" y="234950"/>
                    </a:cubicBezTo>
                    <a:lnTo>
                      <a:pt x="685800" y="238125"/>
                    </a:lnTo>
                    <a:cubicBezTo>
                      <a:pt x="670120" y="248578"/>
                      <a:pt x="682371" y="242157"/>
                      <a:pt x="660400" y="247650"/>
                    </a:cubicBezTo>
                    <a:cubicBezTo>
                      <a:pt x="644255" y="251686"/>
                      <a:pt x="649795" y="254964"/>
                      <a:pt x="625475" y="257175"/>
                    </a:cubicBezTo>
                    <a:lnTo>
                      <a:pt x="590550" y="260350"/>
                    </a:lnTo>
                    <a:cubicBezTo>
                      <a:pt x="573756" y="265948"/>
                      <a:pt x="586561" y="262230"/>
                      <a:pt x="561975" y="266700"/>
                    </a:cubicBezTo>
                    <a:cubicBezTo>
                      <a:pt x="556666" y="267665"/>
                      <a:pt x="551472" y="269363"/>
                      <a:pt x="546100" y="269875"/>
                    </a:cubicBezTo>
                    <a:cubicBezTo>
                      <a:pt x="529210" y="271484"/>
                      <a:pt x="512208" y="271641"/>
                      <a:pt x="495300" y="273050"/>
                    </a:cubicBezTo>
                    <a:cubicBezTo>
                      <a:pt x="486797" y="273759"/>
                      <a:pt x="478367" y="275167"/>
                      <a:pt x="469900" y="276225"/>
                    </a:cubicBezTo>
                    <a:lnTo>
                      <a:pt x="431800" y="288925"/>
                    </a:lnTo>
                    <a:cubicBezTo>
                      <a:pt x="428625" y="289983"/>
                      <a:pt x="425060" y="290244"/>
                      <a:pt x="422275" y="292100"/>
                    </a:cubicBezTo>
                    <a:cubicBezTo>
                      <a:pt x="409965" y="300306"/>
                      <a:pt x="416370" y="297243"/>
                      <a:pt x="403225" y="301625"/>
                    </a:cubicBezTo>
                    <a:cubicBezTo>
                      <a:pt x="398992" y="304800"/>
                      <a:pt x="395119" y="308525"/>
                      <a:pt x="390525" y="311150"/>
                    </a:cubicBezTo>
                    <a:cubicBezTo>
                      <a:pt x="387619" y="312810"/>
                      <a:pt x="384076" y="313007"/>
                      <a:pt x="381000" y="314325"/>
                    </a:cubicBezTo>
                    <a:cubicBezTo>
                      <a:pt x="376650" y="316189"/>
                      <a:pt x="372409" y="318327"/>
                      <a:pt x="368300" y="320675"/>
                    </a:cubicBezTo>
                    <a:cubicBezTo>
                      <a:pt x="351066" y="330523"/>
                      <a:pt x="366714" y="324379"/>
                      <a:pt x="349250" y="330200"/>
                    </a:cubicBezTo>
                    <a:cubicBezTo>
                      <a:pt x="346075" y="333375"/>
                      <a:pt x="343379" y="337115"/>
                      <a:pt x="339725" y="339725"/>
                    </a:cubicBezTo>
                    <a:cubicBezTo>
                      <a:pt x="332859" y="344629"/>
                      <a:pt x="325273" y="346659"/>
                      <a:pt x="317500" y="349250"/>
                    </a:cubicBezTo>
                    <a:cubicBezTo>
                      <a:pt x="315383" y="352425"/>
                      <a:pt x="314325" y="356658"/>
                      <a:pt x="311150" y="358775"/>
                    </a:cubicBezTo>
                    <a:cubicBezTo>
                      <a:pt x="307519" y="361196"/>
                      <a:pt x="302461" y="360231"/>
                      <a:pt x="298450" y="361950"/>
                    </a:cubicBezTo>
                    <a:cubicBezTo>
                      <a:pt x="294943" y="363453"/>
                      <a:pt x="292100" y="366183"/>
                      <a:pt x="288925" y="368300"/>
                    </a:cubicBezTo>
                    <a:cubicBezTo>
                      <a:pt x="287867" y="371475"/>
                      <a:pt x="288117" y="375458"/>
                      <a:pt x="285750" y="377825"/>
                    </a:cubicBezTo>
                    <a:cubicBezTo>
                      <a:pt x="282403" y="381172"/>
                      <a:pt x="277159" y="381827"/>
                      <a:pt x="273050" y="384175"/>
                    </a:cubicBezTo>
                    <a:cubicBezTo>
                      <a:pt x="241636" y="402126"/>
                      <a:pt x="289203" y="377686"/>
                      <a:pt x="250825" y="396875"/>
                    </a:cubicBezTo>
                    <a:cubicBezTo>
                      <a:pt x="238023" y="422479"/>
                      <a:pt x="252469" y="401071"/>
                      <a:pt x="234950" y="412750"/>
                    </a:cubicBezTo>
                    <a:cubicBezTo>
                      <a:pt x="211167" y="428605"/>
                      <a:pt x="238548" y="417901"/>
                      <a:pt x="215900" y="425450"/>
                    </a:cubicBezTo>
                    <a:cubicBezTo>
                      <a:pt x="198967" y="450850"/>
                      <a:pt x="221192" y="420158"/>
                      <a:pt x="200025" y="441325"/>
                    </a:cubicBezTo>
                    <a:cubicBezTo>
                      <a:pt x="194533" y="446817"/>
                      <a:pt x="191060" y="457324"/>
                      <a:pt x="187325" y="463550"/>
                    </a:cubicBezTo>
                    <a:cubicBezTo>
                      <a:pt x="175932" y="482538"/>
                      <a:pt x="177787" y="479438"/>
                      <a:pt x="165100" y="492125"/>
                    </a:cubicBezTo>
                    <a:cubicBezTo>
                      <a:pt x="157820" y="513964"/>
                      <a:pt x="168447" y="488109"/>
                      <a:pt x="149225" y="511175"/>
                    </a:cubicBezTo>
                    <a:cubicBezTo>
                      <a:pt x="147082" y="513746"/>
                      <a:pt x="147906" y="517915"/>
                      <a:pt x="146050" y="520700"/>
                    </a:cubicBezTo>
                    <a:cubicBezTo>
                      <a:pt x="143559" y="524436"/>
                      <a:pt x="139700" y="527050"/>
                      <a:pt x="136525" y="530225"/>
                    </a:cubicBezTo>
                    <a:cubicBezTo>
                      <a:pt x="128976" y="552873"/>
                      <a:pt x="139680" y="525492"/>
                      <a:pt x="123825" y="549275"/>
                    </a:cubicBezTo>
                    <a:cubicBezTo>
                      <a:pt x="121969" y="552060"/>
                      <a:pt x="122147" y="555807"/>
                      <a:pt x="120650" y="558800"/>
                    </a:cubicBezTo>
                    <a:cubicBezTo>
                      <a:pt x="118329" y="563443"/>
                      <a:pt x="106932" y="578149"/>
                      <a:pt x="104775" y="581025"/>
                    </a:cubicBezTo>
                    <a:cubicBezTo>
                      <a:pt x="98921" y="604440"/>
                      <a:pt x="105212" y="583181"/>
                      <a:pt x="95250" y="606425"/>
                    </a:cubicBezTo>
                    <a:cubicBezTo>
                      <a:pt x="93932" y="609501"/>
                      <a:pt x="93572" y="612957"/>
                      <a:pt x="92075" y="615950"/>
                    </a:cubicBezTo>
                    <a:cubicBezTo>
                      <a:pt x="90368" y="619363"/>
                      <a:pt x="87275" y="621988"/>
                      <a:pt x="85725" y="625475"/>
                    </a:cubicBezTo>
                    <a:cubicBezTo>
                      <a:pt x="83007" y="631592"/>
                      <a:pt x="81492" y="638175"/>
                      <a:pt x="79375" y="644525"/>
                    </a:cubicBezTo>
                    <a:cubicBezTo>
                      <a:pt x="78317" y="647700"/>
                      <a:pt x="78056" y="651265"/>
                      <a:pt x="76200" y="654050"/>
                    </a:cubicBezTo>
                    <a:cubicBezTo>
                      <a:pt x="74083" y="657225"/>
                      <a:pt x="72293" y="660644"/>
                      <a:pt x="69850" y="663575"/>
                    </a:cubicBezTo>
                    <a:cubicBezTo>
                      <a:pt x="66975" y="667024"/>
                      <a:pt x="63500" y="669925"/>
                      <a:pt x="60325" y="673100"/>
                    </a:cubicBezTo>
                    <a:cubicBezTo>
                      <a:pt x="55527" y="692294"/>
                      <a:pt x="58530" y="681660"/>
                      <a:pt x="50800" y="704850"/>
                    </a:cubicBezTo>
                    <a:cubicBezTo>
                      <a:pt x="49742" y="708025"/>
                      <a:pt x="49481" y="711590"/>
                      <a:pt x="47625" y="714375"/>
                    </a:cubicBezTo>
                    <a:lnTo>
                      <a:pt x="41275" y="723900"/>
                    </a:lnTo>
                    <a:cubicBezTo>
                      <a:pt x="40217" y="732367"/>
                      <a:pt x="39307" y="740853"/>
                      <a:pt x="38100" y="749300"/>
                    </a:cubicBezTo>
                    <a:cubicBezTo>
                      <a:pt x="36721" y="758950"/>
                      <a:pt x="33938" y="774379"/>
                      <a:pt x="31750" y="784225"/>
                    </a:cubicBezTo>
                    <a:cubicBezTo>
                      <a:pt x="30803" y="788485"/>
                      <a:pt x="29633" y="792692"/>
                      <a:pt x="28575" y="796925"/>
                    </a:cubicBezTo>
                    <a:cubicBezTo>
                      <a:pt x="27517" y="810683"/>
                      <a:pt x="27012" y="824496"/>
                      <a:pt x="25400" y="838200"/>
                    </a:cubicBezTo>
                    <a:cubicBezTo>
                      <a:pt x="24306" y="847500"/>
                      <a:pt x="21386" y="851858"/>
                      <a:pt x="19050" y="860425"/>
                    </a:cubicBezTo>
                    <a:cubicBezTo>
                      <a:pt x="16754" y="868845"/>
                      <a:pt x="12700" y="885825"/>
                      <a:pt x="12700" y="885825"/>
                    </a:cubicBezTo>
                    <a:cubicBezTo>
                      <a:pt x="10583" y="904875"/>
                      <a:pt x="7413" y="923837"/>
                      <a:pt x="6350" y="942975"/>
                    </a:cubicBezTo>
                    <a:cubicBezTo>
                      <a:pt x="2933" y="1004482"/>
                      <a:pt x="7802" y="981615"/>
                      <a:pt x="0" y="1012825"/>
                    </a:cubicBezTo>
                    <a:cubicBezTo>
                      <a:pt x="2210" y="1041558"/>
                      <a:pt x="1587" y="1049335"/>
                      <a:pt x="6350" y="1073150"/>
                    </a:cubicBezTo>
                    <a:cubicBezTo>
                      <a:pt x="7357" y="1078185"/>
                      <a:pt x="10430" y="1090079"/>
                      <a:pt x="12700" y="1095375"/>
                    </a:cubicBezTo>
                    <a:cubicBezTo>
                      <a:pt x="17534" y="1106654"/>
                      <a:pt x="19023" y="1108034"/>
                      <a:pt x="25400" y="1117600"/>
                    </a:cubicBezTo>
                    <a:cubicBezTo>
                      <a:pt x="26458" y="1121833"/>
                      <a:pt x="26856" y="1126289"/>
                      <a:pt x="28575" y="1130300"/>
                    </a:cubicBezTo>
                    <a:cubicBezTo>
                      <a:pt x="31890" y="1138036"/>
                      <a:pt x="38729" y="1143629"/>
                      <a:pt x="44450" y="1149350"/>
                    </a:cubicBezTo>
                    <a:cubicBezTo>
                      <a:pt x="46567" y="1155700"/>
                      <a:pt x="47087" y="1162831"/>
                      <a:pt x="50800" y="1168400"/>
                    </a:cubicBezTo>
                    <a:cubicBezTo>
                      <a:pt x="52917" y="1171575"/>
                      <a:pt x="55443" y="1174512"/>
                      <a:pt x="57150" y="1177925"/>
                    </a:cubicBezTo>
                    <a:cubicBezTo>
                      <a:pt x="64059" y="1191744"/>
                      <a:pt x="55664" y="1184734"/>
                      <a:pt x="66675" y="1200150"/>
                    </a:cubicBezTo>
                    <a:cubicBezTo>
                      <a:pt x="69285" y="1203804"/>
                      <a:pt x="73025" y="1206500"/>
                      <a:pt x="76200" y="1209675"/>
                    </a:cubicBezTo>
                    <a:lnTo>
                      <a:pt x="82550" y="1228725"/>
                    </a:lnTo>
                    <a:cubicBezTo>
                      <a:pt x="83608" y="1231900"/>
                      <a:pt x="84228" y="1235257"/>
                      <a:pt x="85725" y="1238250"/>
                    </a:cubicBezTo>
                    <a:cubicBezTo>
                      <a:pt x="87842" y="1242483"/>
                      <a:pt x="89727" y="1246841"/>
                      <a:pt x="92075" y="1250950"/>
                    </a:cubicBezTo>
                    <a:cubicBezTo>
                      <a:pt x="93968" y="1254263"/>
                      <a:pt x="96718" y="1257062"/>
                      <a:pt x="98425" y="1260475"/>
                    </a:cubicBezTo>
                    <a:cubicBezTo>
                      <a:pt x="103590" y="1270804"/>
                      <a:pt x="98851" y="1270426"/>
                      <a:pt x="107950" y="1279525"/>
                    </a:cubicBezTo>
                    <a:cubicBezTo>
                      <a:pt x="110648" y="1282223"/>
                      <a:pt x="114300" y="1283758"/>
                      <a:pt x="117475" y="1285875"/>
                    </a:cubicBezTo>
                    <a:cubicBezTo>
                      <a:pt x="119592" y="1289050"/>
                      <a:pt x="121127" y="1292702"/>
                      <a:pt x="123825" y="1295400"/>
                    </a:cubicBezTo>
                    <a:cubicBezTo>
                      <a:pt x="127560" y="1299135"/>
                      <a:pt x="142003" y="1306544"/>
                      <a:pt x="146050" y="1308100"/>
                    </a:cubicBezTo>
                    <a:cubicBezTo>
                      <a:pt x="155421" y="1311704"/>
                      <a:pt x="166271" y="1312056"/>
                      <a:pt x="174625" y="1317625"/>
                    </a:cubicBezTo>
                    <a:cubicBezTo>
                      <a:pt x="201922" y="1335823"/>
                      <a:pt x="167385" y="1314005"/>
                      <a:pt x="193675" y="1327150"/>
                    </a:cubicBezTo>
                    <a:cubicBezTo>
                      <a:pt x="197088" y="1328857"/>
                      <a:pt x="200025" y="1331383"/>
                      <a:pt x="203200" y="1333500"/>
                    </a:cubicBezTo>
                    <a:cubicBezTo>
                      <a:pt x="205317" y="1336675"/>
                      <a:pt x="207843" y="1339612"/>
                      <a:pt x="209550" y="1343025"/>
                    </a:cubicBezTo>
                    <a:cubicBezTo>
                      <a:pt x="213345" y="1350615"/>
                      <a:pt x="212468" y="1358643"/>
                      <a:pt x="219075" y="1365250"/>
                    </a:cubicBezTo>
                    <a:cubicBezTo>
                      <a:pt x="221442" y="1367617"/>
                      <a:pt x="225425" y="1367367"/>
                      <a:pt x="228600" y="1368425"/>
                    </a:cubicBezTo>
                    <a:cubicBezTo>
                      <a:pt x="235527" y="1389207"/>
                      <a:pt x="225906" y="1368810"/>
                      <a:pt x="241300" y="1381125"/>
                    </a:cubicBezTo>
                    <a:cubicBezTo>
                      <a:pt x="244280" y="1383509"/>
                      <a:pt x="245207" y="1387719"/>
                      <a:pt x="247650" y="1390650"/>
                    </a:cubicBezTo>
                    <a:cubicBezTo>
                      <a:pt x="250525" y="1394099"/>
                      <a:pt x="254000" y="1397000"/>
                      <a:pt x="257175" y="1400175"/>
                    </a:cubicBezTo>
                    <a:cubicBezTo>
                      <a:pt x="258233" y="1403350"/>
                      <a:pt x="258690" y="1406794"/>
                      <a:pt x="260350" y="1409700"/>
                    </a:cubicBezTo>
                    <a:cubicBezTo>
                      <a:pt x="266791" y="1420972"/>
                      <a:pt x="274900" y="1427866"/>
                      <a:pt x="285750" y="1435100"/>
                    </a:cubicBezTo>
                    <a:cubicBezTo>
                      <a:pt x="301277" y="1445451"/>
                      <a:pt x="294984" y="1436974"/>
                      <a:pt x="307975" y="1447800"/>
                    </a:cubicBezTo>
                    <a:cubicBezTo>
                      <a:pt x="311424" y="1450675"/>
                      <a:pt x="314051" y="1454450"/>
                      <a:pt x="317500" y="1457325"/>
                    </a:cubicBezTo>
                    <a:cubicBezTo>
                      <a:pt x="331149" y="1468699"/>
                      <a:pt x="322231" y="1459690"/>
                      <a:pt x="336550" y="1466850"/>
                    </a:cubicBezTo>
                    <a:cubicBezTo>
                      <a:pt x="358476" y="1477813"/>
                      <a:pt x="332344" y="1469767"/>
                      <a:pt x="358775" y="1476375"/>
                    </a:cubicBezTo>
                    <a:cubicBezTo>
                      <a:pt x="361950" y="1479550"/>
                      <a:pt x="364646" y="1483290"/>
                      <a:pt x="368300" y="1485900"/>
                    </a:cubicBezTo>
                    <a:cubicBezTo>
                      <a:pt x="372151" y="1488651"/>
                      <a:pt x="376891" y="1489902"/>
                      <a:pt x="381000" y="1492250"/>
                    </a:cubicBezTo>
                    <a:cubicBezTo>
                      <a:pt x="398234" y="1502098"/>
                      <a:pt x="382586" y="1495954"/>
                      <a:pt x="400050" y="1501775"/>
                    </a:cubicBezTo>
                    <a:cubicBezTo>
                      <a:pt x="404283" y="1504950"/>
                      <a:pt x="409008" y="1507558"/>
                      <a:pt x="412750" y="1511300"/>
                    </a:cubicBezTo>
                    <a:cubicBezTo>
                      <a:pt x="415448" y="1513998"/>
                      <a:pt x="416402" y="1518127"/>
                      <a:pt x="419100" y="1520825"/>
                    </a:cubicBezTo>
                    <a:cubicBezTo>
                      <a:pt x="425255" y="1526980"/>
                      <a:pt x="430403" y="1527768"/>
                      <a:pt x="438150" y="1530350"/>
                    </a:cubicBezTo>
                    <a:cubicBezTo>
                      <a:pt x="441325" y="1534583"/>
                      <a:pt x="443610" y="1539662"/>
                      <a:pt x="447675" y="1543050"/>
                    </a:cubicBezTo>
                    <a:cubicBezTo>
                      <a:pt x="450246" y="1545193"/>
                      <a:pt x="454207" y="1544728"/>
                      <a:pt x="457200" y="1546225"/>
                    </a:cubicBezTo>
                    <a:cubicBezTo>
                      <a:pt x="460613" y="1547932"/>
                      <a:pt x="463412" y="1550682"/>
                      <a:pt x="466725" y="1552575"/>
                    </a:cubicBezTo>
                    <a:cubicBezTo>
                      <a:pt x="470834" y="1554923"/>
                      <a:pt x="475574" y="1556174"/>
                      <a:pt x="479425" y="1558925"/>
                    </a:cubicBezTo>
                    <a:cubicBezTo>
                      <a:pt x="483079" y="1561535"/>
                      <a:pt x="485501" y="1565575"/>
                      <a:pt x="488950" y="1568450"/>
                    </a:cubicBezTo>
                    <a:cubicBezTo>
                      <a:pt x="494577" y="1573139"/>
                      <a:pt x="504781" y="1578410"/>
                      <a:pt x="511175" y="1581150"/>
                    </a:cubicBezTo>
                    <a:cubicBezTo>
                      <a:pt x="514251" y="1582468"/>
                      <a:pt x="517707" y="1582828"/>
                      <a:pt x="520700" y="1584325"/>
                    </a:cubicBezTo>
                    <a:cubicBezTo>
                      <a:pt x="542626" y="1595288"/>
                      <a:pt x="516494" y="1587242"/>
                      <a:pt x="542925" y="1593850"/>
                    </a:cubicBezTo>
                    <a:cubicBezTo>
                      <a:pt x="546100" y="1595967"/>
                      <a:pt x="549037" y="1598493"/>
                      <a:pt x="552450" y="1600200"/>
                    </a:cubicBezTo>
                    <a:cubicBezTo>
                      <a:pt x="555443" y="1601697"/>
                      <a:pt x="558757" y="1602456"/>
                      <a:pt x="561975" y="1603375"/>
                    </a:cubicBezTo>
                    <a:cubicBezTo>
                      <a:pt x="572609" y="1606413"/>
                      <a:pt x="583665" y="1607870"/>
                      <a:pt x="593725" y="1612900"/>
                    </a:cubicBezTo>
                    <a:cubicBezTo>
                      <a:pt x="597958" y="1615017"/>
                      <a:pt x="601993" y="1617588"/>
                      <a:pt x="606425" y="1619250"/>
                    </a:cubicBezTo>
                    <a:cubicBezTo>
                      <a:pt x="612944" y="1621694"/>
                      <a:pt x="628965" y="1624091"/>
                      <a:pt x="635000" y="1625600"/>
                    </a:cubicBezTo>
                    <a:cubicBezTo>
                      <a:pt x="647062" y="1628616"/>
                      <a:pt x="643368" y="1629970"/>
                      <a:pt x="657225" y="1631950"/>
                    </a:cubicBezTo>
                    <a:cubicBezTo>
                      <a:pt x="667754" y="1633454"/>
                      <a:pt x="678392" y="1634067"/>
                      <a:pt x="688975" y="1635125"/>
                    </a:cubicBezTo>
                    <a:cubicBezTo>
                      <a:pt x="725151" y="1647184"/>
                      <a:pt x="690820" y="1636726"/>
                      <a:pt x="781050" y="1641475"/>
                    </a:cubicBezTo>
                    <a:cubicBezTo>
                      <a:pt x="793776" y="1642145"/>
                      <a:pt x="806450" y="1643592"/>
                      <a:pt x="819150" y="1644650"/>
                    </a:cubicBezTo>
                    <a:cubicBezTo>
                      <a:pt x="836474" y="1650425"/>
                      <a:pt x="823798" y="1646831"/>
                      <a:pt x="850900" y="1651000"/>
                    </a:cubicBezTo>
                    <a:cubicBezTo>
                      <a:pt x="857263" y="1651979"/>
                      <a:pt x="863587" y="1653196"/>
                      <a:pt x="869950" y="1654175"/>
                    </a:cubicBezTo>
                    <a:cubicBezTo>
                      <a:pt x="877347" y="1655313"/>
                      <a:pt x="884778" y="1656212"/>
                      <a:pt x="892175" y="1657350"/>
                    </a:cubicBezTo>
                    <a:cubicBezTo>
                      <a:pt x="898538" y="1658329"/>
                      <a:pt x="904980" y="1658964"/>
                      <a:pt x="911225" y="1660525"/>
                    </a:cubicBezTo>
                    <a:cubicBezTo>
                      <a:pt x="917719" y="1662148"/>
                      <a:pt x="923673" y="1665775"/>
                      <a:pt x="930275" y="1666875"/>
                    </a:cubicBezTo>
                    <a:cubicBezTo>
                      <a:pt x="978866" y="1674974"/>
                      <a:pt x="955564" y="1671944"/>
                      <a:pt x="1000125" y="1676400"/>
                    </a:cubicBezTo>
                    <a:cubicBezTo>
                      <a:pt x="1004358" y="1677458"/>
                      <a:pt x="1008546" y="1678719"/>
                      <a:pt x="1012825" y="1679575"/>
                    </a:cubicBezTo>
                    <a:cubicBezTo>
                      <a:pt x="1019138" y="1680838"/>
                      <a:pt x="1025630" y="1681189"/>
                      <a:pt x="1031875" y="1682750"/>
                    </a:cubicBezTo>
                    <a:cubicBezTo>
                      <a:pt x="1038369" y="1684373"/>
                      <a:pt x="1044575" y="1686983"/>
                      <a:pt x="1050925" y="1689100"/>
                    </a:cubicBezTo>
                    <a:cubicBezTo>
                      <a:pt x="1054100" y="1690158"/>
                      <a:pt x="1057203" y="1691463"/>
                      <a:pt x="1060450" y="1692275"/>
                    </a:cubicBezTo>
                    <a:cubicBezTo>
                      <a:pt x="1064683" y="1693333"/>
                      <a:pt x="1068970" y="1694196"/>
                      <a:pt x="1073150" y="1695450"/>
                    </a:cubicBezTo>
                    <a:cubicBezTo>
                      <a:pt x="1099297" y="1703294"/>
                      <a:pt x="1086008" y="1701046"/>
                      <a:pt x="1114425" y="1708150"/>
                    </a:cubicBezTo>
                    <a:cubicBezTo>
                      <a:pt x="1119660" y="1709459"/>
                      <a:pt x="1125065" y="1710016"/>
                      <a:pt x="1130300" y="1711325"/>
                    </a:cubicBezTo>
                    <a:cubicBezTo>
                      <a:pt x="1133547" y="1712137"/>
                      <a:pt x="1136578" y="1713688"/>
                      <a:pt x="1139825" y="1714500"/>
                    </a:cubicBezTo>
                    <a:cubicBezTo>
                      <a:pt x="1145060" y="1715809"/>
                      <a:pt x="1150432" y="1716504"/>
                      <a:pt x="1155700" y="1717675"/>
                    </a:cubicBezTo>
                    <a:cubicBezTo>
                      <a:pt x="1159960" y="1718622"/>
                      <a:pt x="1164314" y="1719318"/>
                      <a:pt x="1168400" y="1720850"/>
                    </a:cubicBezTo>
                    <a:cubicBezTo>
                      <a:pt x="1172832" y="1722512"/>
                      <a:pt x="1176437" y="1726389"/>
                      <a:pt x="1181100" y="1727200"/>
                    </a:cubicBezTo>
                    <a:cubicBezTo>
                      <a:pt x="1201020" y="1730664"/>
                      <a:pt x="1221329" y="1731317"/>
                      <a:pt x="1241425" y="1733550"/>
                    </a:cubicBezTo>
                    <a:lnTo>
                      <a:pt x="1270000" y="1736725"/>
                    </a:lnTo>
                    <a:cubicBezTo>
                      <a:pt x="1290108" y="1735667"/>
                      <a:pt x="1310391" y="1736398"/>
                      <a:pt x="1330325" y="1733550"/>
                    </a:cubicBezTo>
                    <a:cubicBezTo>
                      <a:pt x="1340264" y="1732130"/>
                      <a:pt x="1349160" y="1726460"/>
                      <a:pt x="1358900" y="1724025"/>
                    </a:cubicBezTo>
                    <a:cubicBezTo>
                      <a:pt x="1363133" y="1722967"/>
                      <a:pt x="1367420" y="1722104"/>
                      <a:pt x="1371600" y="1720850"/>
                    </a:cubicBezTo>
                    <a:cubicBezTo>
                      <a:pt x="1378011" y="1718927"/>
                      <a:pt x="1384156" y="1716123"/>
                      <a:pt x="1390650" y="1714500"/>
                    </a:cubicBezTo>
                    <a:lnTo>
                      <a:pt x="1416050" y="1708150"/>
                    </a:lnTo>
                    <a:cubicBezTo>
                      <a:pt x="1419225" y="1706033"/>
                      <a:pt x="1422088" y="1703350"/>
                      <a:pt x="1425575" y="1701800"/>
                    </a:cubicBezTo>
                    <a:cubicBezTo>
                      <a:pt x="1447656" y="1691986"/>
                      <a:pt x="1438854" y="1698432"/>
                      <a:pt x="1457325" y="1692275"/>
                    </a:cubicBezTo>
                    <a:cubicBezTo>
                      <a:pt x="1462732" y="1690473"/>
                      <a:pt x="1467844" y="1687873"/>
                      <a:pt x="1473200" y="1685925"/>
                    </a:cubicBezTo>
                    <a:cubicBezTo>
                      <a:pt x="1479490" y="1683638"/>
                      <a:pt x="1485900" y="1681692"/>
                      <a:pt x="1492250" y="1679575"/>
                    </a:cubicBezTo>
                    <a:cubicBezTo>
                      <a:pt x="1495425" y="1678517"/>
                      <a:pt x="1498493" y="1677056"/>
                      <a:pt x="1501775" y="1676400"/>
                    </a:cubicBezTo>
                    <a:cubicBezTo>
                      <a:pt x="1507067" y="1675342"/>
                      <a:pt x="1512415" y="1674534"/>
                      <a:pt x="1517650" y="1673225"/>
                    </a:cubicBezTo>
                    <a:cubicBezTo>
                      <a:pt x="1520897" y="1672413"/>
                      <a:pt x="1523893" y="1670706"/>
                      <a:pt x="1527175" y="1670050"/>
                    </a:cubicBezTo>
                    <a:cubicBezTo>
                      <a:pt x="1534513" y="1668582"/>
                      <a:pt x="1541992" y="1667933"/>
                      <a:pt x="1549400" y="1666875"/>
                    </a:cubicBezTo>
                    <a:cubicBezTo>
                      <a:pt x="1570786" y="1645489"/>
                      <a:pt x="1546041" y="1666967"/>
                      <a:pt x="1571625" y="1654175"/>
                    </a:cubicBezTo>
                    <a:cubicBezTo>
                      <a:pt x="1602823" y="1638576"/>
                      <a:pt x="1564674" y="1648580"/>
                      <a:pt x="1600200" y="1641475"/>
                    </a:cubicBezTo>
                    <a:cubicBezTo>
                      <a:pt x="1604433" y="1639358"/>
                      <a:pt x="1608791" y="1637473"/>
                      <a:pt x="1612900" y="1635125"/>
                    </a:cubicBezTo>
                    <a:cubicBezTo>
                      <a:pt x="1616213" y="1633232"/>
                      <a:pt x="1619012" y="1630482"/>
                      <a:pt x="1622425" y="1628775"/>
                    </a:cubicBezTo>
                    <a:cubicBezTo>
                      <a:pt x="1625418" y="1627278"/>
                      <a:pt x="1628957" y="1627097"/>
                      <a:pt x="1631950" y="1625600"/>
                    </a:cubicBezTo>
                    <a:cubicBezTo>
                      <a:pt x="1635363" y="1623893"/>
                      <a:pt x="1638062" y="1620957"/>
                      <a:pt x="1641475" y="1619250"/>
                    </a:cubicBezTo>
                    <a:cubicBezTo>
                      <a:pt x="1644468" y="1617753"/>
                      <a:pt x="1647924" y="1617393"/>
                      <a:pt x="1651000" y="1616075"/>
                    </a:cubicBezTo>
                    <a:cubicBezTo>
                      <a:pt x="1655350" y="1614211"/>
                      <a:pt x="1659375" y="1611647"/>
                      <a:pt x="1663700" y="1609725"/>
                    </a:cubicBezTo>
                    <a:cubicBezTo>
                      <a:pt x="1668908" y="1607410"/>
                      <a:pt x="1674219" y="1605323"/>
                      <a:pt x="1679575" y="1603375"/>
                    </a:cubicBezTo>
                    <a:cubicBezTo>
                      <a:pt x="1685865" y="1601088"/>
                      <a:pt x="1693056" y="1600738"/>
                      <a:pt x="1698625" y="1597025"/>
                    </a:cubicBezTo>
                    <a:cubicBezTo>
                      <a:pt x="1709537" y="1589751"/>
                      <a:pt x="1715225" y="1583545"/>
                      <a:pt x="1727200" y="1581150"/>
                    </a:cubicBezTo>
                    <a:cubicBezTo>
                      <a:pt x="1734538" y="1579682"/>
                      <a:pt x="1742017" y="1579033"/>
                      <a:pt x="1749425" y="1577975"/>
                    </a:cubicBezTo>
                    <a:cubicBezTo>
                      <a:pt x="1752600" y="1576917"/>
                      <a:pt x="1755732" y="1575719"/>
                      <a:pt x="1758950" y="1574800"/>
                    </a:cubicBezTo>
                    <a:cubicBezTo>
                      <a:pt x="1763146" y="1573601"/>
                      <a:pt x="1767639" y="1573344"/>
                      <a:pt x="1771650" y="1571625"/>
                    </a:cubicBezTo>
                    <a:cubicBezTo>
                      <a:pt x="1775157" y="1570122"/>
                      <a:pt x="1777762" y="1566982"/>
                      <a:pt x="1781175" y="1565275"/>
                    </a:cubicBezTo>
                    <a:cubicBezTo>
                      <a:pt x="1787684" y="1562021"/>
                      <a:pt x="1800537" y="1560133"/>
                      <a:pt x="1806575" y="1558925"/>
                    </a:cubicBezTo>
                    <a:cubicBezTo>
                      <a:pt x="1812925" y="1555750"/>
                      <a:pt x="1819033" y="1552037"/>
                      <a:pt x="1825625" y="1549400"/>
                    </a:cubicBezTo>
                    <a:cubicBezTo>
                      <a:pt x="1829677" y="1547779"/>
                      <a:pt x="1834511" y="1548344"/>
                      <a:pt x="1838325" y="1546225"/>
                    </a:cubicBezTo>
                    <a:cubicBezTo>
                      <a:pt x="1844249" y="1542934"/>
                      <a:pt x="1848779" y="1537591"/>
                      <a:pt x="1854200" y="1533525"/>
                    </a:cubicBezTo>
                    <a:cubicBezTo>
                      <a:pt x="1863579" y="1526491"/>
                      <a:pt x="1880729" y="1513910"/>
                      <a:pt x="1892300" y="1508125"/>
                    </a:cubicBezTo>
                    <a:cubicBezTo>
                      <a:pt x="1895293" y="1506628"/>
                      <a:pt x="1898832" y="1506447"/>
                      <a:pt x="1901825" y="1504950"/>
                    </a:cubicBezTo>
                    <a:cubicBezTo>
                      <a:pt x="1905238" y="1503243"/>
                      <a:pt x="1907937" y="1500307"/>
                      <a:pt x="1911350" y="1498600"/>
                    </a:cubicBezTo>
                    <a:cubicBezTo>
                      <a:pt x="1914343" y="1497103"/>
                      <a:pt x="1917949" y="1497050"/>
                      <a:pt x="1920875" y="1495425"/>
                    </a:cubicBezTo>
                    <a:cubicBezTo>
                      <a:pt x="1927546" y="1491719"/>
                      <a:pt x="1939925" y="1482725"/>
                      <a:pt x="1939925" y="1482725"/>
                    </a:cubicBezTo>
                    <a:cubicBezTo>
                      <a:pt x="1946842" y="1461975"/>
                      <a:pt x="1941603" y="1476193"/>
                      <a:pt x="1958975" y="1441450"/>
                    </a:cubicBezTo>
                    <a:cubicBezTo>
                      <a:pt x="1967692" y="1424017"/>
                      <a:pt x="1962485" y="1432536"/>
                      <a:pt x="1974850" y="1416050"/>
                    </a:cubicBezTo>
                    <a:cubicBezTo>
                      <a:pt x="1984043" y="1388472"/>
                      <a:pt x="1968805" y="1431889"/>
                      <a:pt x="1987550" y="1390650"/>
                    </a:cubicBezTo>
                    <a:cubicBezTo>
                      <a:pt x="1998829" y="1365836"/>
                      <a:pt x="1984738" y="1373432"/>
                      <a:pt x="2009775" y="1368425"/>
                    </a:cubicBezTo>
                    <a:cubicBezTo>
                      <a:pt x="2010833" y="1365250"/>
                      <a:pt x="2011290" y="1361806"/>
                      <a:pt x="2012950" y="1358900"/>
                    </a:cubicBezTo>
                    <a:cubicBezTo>
                      <a:pt x="2015575" y="1354306"/>
                      <a:pt x="2019440" y="1350535"/>
                      <a:pt x="2022475" y="1346200"/>
                    </a:cubicBezTo>
                    <a:cubicBezTo>
                      <a:pt x="2026852" y="1339948"/>
                      <a:pt x="2031248" y="1333694"/>
                      <a:pt x="2035175" y="1327150"/>
                    </a:cubicBezTo>
                    <a:cubicBezTo>
                      <a:pt x="2039324" y="1320235"/>
                      <a:pt x="2045487" y="1305740"/>
                      <a:pt x="2047875" y="1298575"/>
                    </a:cubicBezTo>
                    <a:cubicBezTo>
                      <a:pt x="2050311" y="1291266"/>
                      <a:pt x="2051592" y="1283591"/>
                      <a:pt x="2054225" y="1276350"/>
                    </a:cubicBezTo>
                    <a:cubicBezTo>
                      <a:pt x="2061647" y="1255940"/>
                      <a:pt x="2058461" y="1271052"/>
                      <a:pt x="2066925" y="1254125"/>
                    </a:cubicBezTo>
                    <a:cubicBezTo>
                      <a:pt x="2068422" y="1251132"/>
                      <a:pt x="2069444" y="1247882"/>
                      <a:pt x="2070100" y="1244600"/>
                    </a:cubicBezTo>
                    <a:cubicBezTo>
                      <a:pt x="2072625" y="1231975"/>
                      <a:pt x="2074333" y="1219200"/>
                      <a:pt x="2076450" y="1206500"/>
                    </a:cubicBezTo>
                    <a:cubicBezTo>
                      <a:pt x="2082784" y="1111483"/>
                      <a:pt x="2076123" y="1193404"/>
                      <a:pt x="2082800" y="1136650"/>
                    </a:cubicBezTo>
                    <a:cubicBezTo>
                      <a:pt x="2084789" y="1119741"/>
                      <a:pt x="2080637" y="1107063"/>
                      <a:pt x="2092325" y="1095375"/>
                    </a:cubicBezTo>
                    <a:cubicBezTo>
                      <a:pt x="2095023" y="1092677"/>
                      <a:pt x="2098675" y="1091142"/>
                      <a:pt x="2101850" y="1089025"/>
                    </a:cubicBezTo>
                    <a:cubicBezTo>
                      <a:pt x="2102908" y="1085850"/>
                      <a:pt x="2103528" y="1082493"/>
                      <a:pt x="2105025" y="1079500"/>
                    </a:cubicBezTo>
                    <a:cubicBezTo>
                      <a:pt x="2116480" y="1056589"/>
                      <a:pt x="2106592" y="1085107"/>
                      <a:pt x="2117725" y="1057275"/>
                    </a:cubicBezTo>
                    <a:cubicBezTo>
                      <a:pt x="2120211" y="1051060"/>
                      <a:pt x="2121788" y="1044515"/>
                      <a:pt x="2124075" y="1038225"/>
                    </a:cubicBezTo>
                    <a:cubicBezTo>
                      <a:pt x="2126023" y="1032869"/>
                      <a:pt x="2128308" y="1027642"/>
                      <a:pt x="2130425" y="1022350"/>
                    </a:cubicBezTo>
                    <a:cubicBezTo>
                      <a:pt x="2131483" y="1016000"/>
                      <a:pt x="2132337" y="1009613"/>
                      <a:pt x="2133600" y="1003300"/>
                    </a:cubicBezTo>
                    <a:cubicBezTo>
                      <a:pt x="2134456" y="999021"/>
                      <a:pt x="2136453" y="994952"/>
                      <a:pt x="2136775" y="990600"/>
                    </a:cubicBezTo>
                    <a:cubicBezTo>
                      <a:pt x="2138575" y="966302"/>
                      <a:pt x="2138669" y="941906"/>
                      <a:pt x="2139950" y="917575"/>
                    </a:cubicBezTo>
                    <a:cubicBezTo>
                      <a:pt x="2140786" y="901687"/>
                      <a:pt x="2142067" y="885825"/>
                      <a:pt x="2143125" y="869950"/>
                    </a:cubicBezTo>
                    <a:cubicBezTo>
                      <a:pt x="2140775" y="834697"/>
                      <a:pt x="2143503" y="833173"/>
                      <a:pt x="2136775" y="809625"/>
                    </a:cubicBezTo>
                    <a:cubicBezTo>
                      <a:pt x="2135856" y="806407"/>
                      <a:pt x="2135097" y="803093"/>
                      <a:pt x="2133600" y="800100"/>
                    </a:cubicBezTo>
                    <a:cubicBezTo>
                      <a:pt x="2126632" y="786165"/>
                      <a:pt x="2126466" y="794574"/>
                      <a:pt x="2120900" y="777875"/>
                    </a:cubicBezTo>
                    <a:cubicBezTo>
                      <a:pt x="2118140" y="769596"/>
                      <a:pt x="2117310" y="760754"/>
                      <a:pt x="2114550" y="752475"/>
                    </a:cubicBezTo>
                    <a:cubicBezTo>
                      <a:pt x="2112433" y="746125"/>
                      <a:pt x="2113555" y="737441"/>
                      <a:pt x="2108200" y="733425"/>
                    </a:cubicBezTo>
                    <a:cubicBezTo>
                      <a:pt x="2103967" y="730250"/>
                      <a:pt x="2099242" y="727642"/>
                      <a:pt x="2095500" y="723900"/>
                    </a:cubicBezTo>
                    <a:cubicBezTo>
                      <a:pt x="2077960" y="706360"/>
                      <a:pt x="2095559" y="713596"/>
                      <a:pt x="2073275" y="708025"/>
                    </a:cubicBezTo>
                    <a:cubicBezTo>
                      <a:pt x="2069042" y="704850"/>
                      <a:pt x="2064881" y="701576"/>
                      <a:pt x="2060575" y="698500"/>
                    </a:cubicBezTo>
                    <a:cubicBezTo>
                      <a:pt x="2048429" y="689824"/>
                      <a:pt x="2042333" y="688599"/>
                      <a:pt x="2032000" y="673100"/>
                    </a:cubicBezTo>
                    <a:cubicBezTo>
                      <a:pt x="2028394" y="667692"/>
                      <a:pt x="2020063" y="654813"/>
                      <a:pt x="2016125" y="650875"/>
                    </a:cubicBezTo>
                    <a:cubicBezTo>
                      <a:pt x="1996927" y="631677"/>
                      <a:pt x="2016659" y="662171"/>
                      <a:pt x="1993900" y="631825"/>
                    </a:cubicBezTo>
                    <a:cubicBezTo>
                      <a:pt x="1991060" y="628039"/>
                      <a:pt x="1990058" y="623139"/>
                      <a:pt x="1987550" y="619125"/>
                    </a:cubicBezTo>
                    <a:cubicBezTo>
                      <a:pt x="1983763" y="613066"/>
                      <a:pt x="1974612" y="601484"/>
                      <a:pt x="1968500" y="596900"/>
                    </a:cubicBezTo>
                    <a:cubicBezTo>
                      <a:pt x="1963563" y="593197"/>
                      <a:pt x="1957917" y="590550"/>
                      <a:pt x="1952625" y="587375"/>
                    </a:cubicBezTo>
                    <a:cubicBezTo>
                      <a:pt x="1949450" y="583142"/>
                      <a:pt x="1946176" y="578981"/>
                      <a:pt x="1943100" y="574675"/>
                    </a:cubicBezTo>
                    <a:cubicBezTo>
                      <a:pt x="1940882" y="571570"/>
                      <a:pt x="1939448" y="567848"/>
                      <a:pt x="1936750" y="565150"/>
                    </a:cubicBezTo>
                    <a:cubicBezTo>
                      <a:pt x="1934052" y="562452"/>
                      <a:pt x="1930400" y="560917"/>
                      <a:pt x="1927225" y="558800"/>
                    </a:cubicBezTo>
                    <a:cubicBezTo>
                      <a:pt x="1922992" y="552450"/>
                      <a:pt x="1917938" y="546576"/>
                      <a:pt x="1914525" y="539750"/>
                    </a:cubicBezTo>
                    <a:cubicBezTo>
                      <a:pt x="1910643" y="531986"/>
                      <a:pt x="1907435" y="524257"/>
                      <a:pt x="1901825" y="517525"/>
                    </a:cubicBezTo>
                    <a:cubicBezTo>
                      <a:pt x="1898950" y="514076"/>
                      <a:pt x="1895475" y="511175"/>
                      <a:pt x="1892300" y="508000"/>
                    </a:cubicBezTo>
                    <a:cubicBezTo>
                      <a:pt x="1891420" y="503602"/>
                      <a:pt x="1889001" y="488092"/>
                      <a:pt x="1885950" y="482600"/>
                    </a:cubicBezTo>
                    <a:cubicBezTo>
                      <a:pt x="1882244" y="475929"/>
                      <a:pt x="1877483" y="469900"/>
                      <a:pt x="1873250" y="463550"/>
                    </a:cubicBezTo>
                    <a:lnTo>
                      <a:pt x="1866900" y="454025"/>
                    </a:lnTo>
                    <a:cubicBezTo>
                      <a:pt x="1864783" y="450850"/>
                      <a:pt x="1863603" y="446790"/>
                      <a:pt x="1860550" y="444500"/>
                    </a:cubicBezTo>
                    <a:cubicBezTo>
                      <a:pt x="1856317" y="441325"/>
                      <a:pt x="1851832" y="438460"/>
                      <a:pt x="1847850" y="434975"/>
                    </a:cubicBezTo>
                    <a:cubicBezTo>
                      <a:pt x="1843344" y="431033"/>
                      <a:pt x="1839939" y="425867"/>
                      <a:pt x="1835150" y="422275"/>
                    </a:cubicBezTo>
                    <a:cubicBezTo>
                      <a:pt x="1828873" y="417567"/>
                      <a:pt x="1820282" y="415202"/>
                      <a:pt x="1812925" y="412750"/>
                    </a:cubicBezTo>
                    <a:cubicBezTo>
                      <a:pt x="1808692" y="408517"/>
                      <a:pt x="1805097" y="403530"/>
                      <a:pt x="1800225" y="400050"/>
                    </a:cubicBezTo>
                    <a:cubicBezTo>
                      <a:pt x="1797502" y="398105"/>
                      <a:pt x="1793834" y="398050"/>
                      <a:pt x="1790700" y="396875"/>
                    </a:cubicBezTo>
                    <a:cubicBezTo>
                      <a:pt x="1785364" y="394874"/>
                      <a:pt x="1780232" y="392327"/>
                      <a:pt x="1774825" y="390525"/>
                    </a:cubicBezTo>
                    <a:cubicBezTo>
                      <a:pt x="1770685" y="389145"/>
                      <a:pt x="1766321" y="388549"/>
                      <a:pt x="1762125" y="387350"/>
                    </a:cubicBezTo>
                    <a:cubicBezTo>
                      <a:pt x="1751501" y="384315"/>
                      <a:pt x="1740781" y="381541"/>
                      <a:pt x="1730375" y="377825"/>
                    </a:cubicBezTo>
                    <a:cubicBezTo>
                      <a:pt x="1696915" y="365875"/>
                      <a:pt x="1740483" y="376037"/>
                      <a:pt x="1701800" y="368300"/>
                    </a:cubicBezTo>
                    <a:cubicBezTo>
                      <a:pt x="1697567" y="365125"/>
                      <a:pt x="1693694" y="361400"/>
                      <a:pt x="1689100" y="358775"/>
                    </a:cubicBezTo>
                    <a:cubicBezTo>
                      <a:pt x="1672147" y="349088"/>
                      <a:pt x="1686059" y="365259"/>
                      <a:pt x="1666875" y="346075"/>
                    </a:cubicBezTo>
                    <a:cubicBezTo>
                      <a:pt x="1664177" y="343377"/>
                      <a:pt x="1663505" y="338934"/>
                      <a:pt x="1660525" y="336550"/>
                    </a:cubicBezTo>
                    <a:cubicBezTo>
                      <a:pt x="1657912" y="334459"/>
                      <a:pt x="1654047" y="334760"/>
                      <a:pt x="1651000" y="333375"/>
                    </a:cubicBezTo>
                    <a:cubicBezTo>
                      <a:pt x="1642382" y="329458"/>
                      <a:pt x="1634067" y="324908"/>
                      <a:pt x="1625600" y="320675"/>
                    </a:cubicBezTo>
                    <a:lnTo>
                      <a:pt x="1625600" y="320675"/>
                    </a:lnTo>
                    <a:cubicBezTo>
                      <a:pt x="1605078" y="300153"/>
                      <a:pt x="1626768" y="319003"/>
                      <a:pt x="1606550" y="307975"/>
                    </a:cubicBezTo>
                    <a:cubicBezTo>
                      <a:pt x="1597785" y="303194"/>
                      <a:pt x="1589653" y="297333"/>
                      <a:pt x="1581150" y="292100"/>
                    </a:cubicBezTo>
                    <a:cubicBezTo>
                      <a:pt x="1529591" y="260371"/>
                      <a:pt x="1595051" y="300497"/>
                      <a:pt x="1552575" y="276225"/>
                    </a:cubicBezTo>
                    <a:cubicBezTo>
                      <a:pt x="1549262" y="274332"/>
                      <a:pt x="1545981" y="272318"/>
                      <a:pt x="1543050" y="269875"/>
                    </a:cubicBezTo>
                    <a:cubicBezTo>
                      <a:pt x="1539601" y="267000"/>
                      <a:pt x="1537541" y="262358"/>
                      <a:pt x="1533525" y="260350"/>
                    </a:cubicBezTo>
                    <a:cubicBezTo>
                      <a:pt x="1528698" y="257937"/>
                      <a:pt x="1522942" y="258233"/>
                      <a:pt x="1517650" y="257175"/>
                    </a:cubicBezTo>
                    <a:cubicBezTo>
                      <a:pt x="1514475" y="252942"/>
                      <a:pt x="1512358" y="247650"/>
                      <a:pt x="1508125" y="244475"/>
                    </a:cubicBezTo>
                    <a:cubicBezTo>
                      <a:pt x="1503566" y="241055"/>
                      <a:pt x="1497348" y="240674"/>
                      <a:pt x="1492250" y="238125"/>
                    </a:cubicBezTo>
                    <a:cubicBezTo>
                      <a:pt x="1488837" y="236418"/>
                      <a:pt x="1486138" y="233482"/>
                      <a:pt x="1482725" y="231775"/>
                    </a:cubicBezTo>
                    <a:cubicBezTo>
                      <a:pt x="1479732" y="230278"/>
                      <a:pt x="1476193" y="230097"/>
                      <a:pt x="1473200" y="228600"/>
                    </a:cubicBezTo>
                    <a:cubicBezTo>
                      <a:pt x="1469787" y="226893"/>
                      <a:pt x="1467133" y="223864"/>
                      <a:pt x="1463675" y="222250"/>
                    </a:cubicBezTo>
                    <a:cubicBezTo>
                      <a:pt x="1451207" y="216432"/>
                      <a:pt x="1437881" y="212528"/>
                      <a:pt x="1425575" y="206375"/>
                    </a:cubicBezTo>
                    <a:cubicBezTo>
                      <a:pt x="1396272" y="191724"/>
                      <a:pt x="1409358" y="195971"/>
                      <a:pt x="1387475" y="190500"/>
                    </a:cubicBezTo>
                    <a:cubicBezTo>
                      <a:pt x="1384300" y="187325"/>
                      <a:pt x="1381966" y="182983"/>
                      <a:pt x="1377950" y="180975"/>
                    </a:cubicBezTo>
                    <a:cubicBezTo>
                      <a:pt x="1373123" y="178562"/>
                      <a:pt x="1367195" y="179507"/>
                      <a:pt x="1362075" y="177800"/>
                    </a:cubicBezTo>
                    <a:cubicBezTo>
                      <a:pt x="1357585" y="176303"/>
                      <a:pt x="1353725" y="173314"/>
                      <a:pt x="1349375" y="171450"/>
                    </a:cubicBezTo>
                    <a:cubicBezTo>
                      <a:pt x="1330972" y="163563"/>
                      <a:pt x="1348630" y="174128"/>
                      <a:pt x="1330325" y="161925"/>
                    </a:cubicBezTo>
                    <a:cubicBezTo>
                      <a:pt x="1328208" y="158750"/>
                      <a:pt x="1325682" y="155813"/>
                      <a:pt x="1323975" y="152400"/>
                    </a:cubicBezTo>
                    <a:cubicBezTo>
                      <a:pt x="1322478" y="149407"/>
                      <a:pt x="1323167" y="145242"/>
                      <a:pt x="1320800" y="142875"/>
                    </a:cubicBezTo>
                    <a:cubicBezTo>
                      <a:pt x="1315404" y="137479"/>
                      <a:pt x="1307146" y="135571"/>
                      <a:pt x="1301750" y="130175"/>
                    </a:cubicBezTo>
                    <a:cubicBezTo>
                      <a:pt x="1296029" y="124454"/>
                      <a:pt x="1290436" y="117615"/>
                      <a:pt x="1282700" y="114300"/>
                    </a:cubicBezTo>
                    <a:cubicBezTo>
                      <a:pt x="1278689" y="112581"/>
                      <a:pt x="1274233" y="112183"/>
                      <a:pt x="1270000" y="111125"/>
                    </a:cubicBezTo>
                    <a:cubicBezTo>
                      <a:pt x="1248861" y="89986"/>
                      <a:pt x="1271627" y="109912"/>
                      <a:pt x="1250950" y="98425"/>
                    </a:cubicBezTo>
                    <a:cubicBezTo>
                      <a:pt x="1231782" y="87776"/>
                      <a:pt x="1236357" y="86238"/>
                      <a:pt x="1219200" y="79375"/>
                    </a:cubicBezTo>
                    <a:cubicBezTo>
                      <a:pt x="1212985" y="76889"/>
                      <a:pt x="1205719" y="76738"/>
                      <a:pt x="1200150" y="73025"/>
                    </a:cubicBezTo>
                    <a:cubicBezTo>
                      <a:pt x="1196975" y="70908"/>
                      <a:pt x="1194198" y="68015"/>
                      <a:pt x="1190625" y="66675"/>
                    </a:cubicBezTo>
                    <a:cubicBezTo>
                      <a:pt x="1185879" y="64895"/>
                      <a:pt x="1159266" y="61217"/>
                      <a:pt x="1155700" y="60325"/>
                    </a:cubicBezTo>
                    <a:cubicBezTo>
                      <a:pt x="1149206" y="58702"/>
                      <a:pt x="1143000" y="56092"/>
                      <a:pt x="1136650" y="53975"/>
                    </a:cubicBezTo>
                    <a:cubicBezTo>
                      <a:pt x="1133475" y="52917"/>
                      <a:pt x="1130462" y="51057"/>
                      <a:pt x="1127125" y="50800"/>
                    </a:cubicBezTo>
                    <a:lnTo>
                      <a:pt x="1085850" y="47625"/>
                    </a:lnTo>
                    <a:cubicBezTo>
                      <a:pt x="1081617" y="46567"/>
                      <a:pt x="1077053" y="46401"/>
                      <a:pt x="1073150" y="44450"/>
                    </a:cubicBezTo>
                    <a:cubicBezTo>
                      <a:pt x="1066324" y="41037"/>
                      <a:pt x="1061340" y="34163"/>
                      <a:pt x="1054100" y="31750"/>
                    </a:cubicBezTo>
                    <a:cubicBezTo>
                      <a:pt x="1030159" y="23770"/>
                      <a:pt x="1059669" y="34535"/>
                      <a:pt x="1035050" y="22225"/>
                    </a:cubicBezTo>
                    <a:cubicBezTo>
                      <a:pt x="1032057" y="20728"/>
                      <a:pt x="1028518" y="20547"/>
                      <a:pt x="1025525" y="19050"/>
                    </a:cubicBezTo>
                    <a:cubicBezTo>
                      <a:pt x="1022112" y="17343"/>
                      <a:pt x="1019487" y="14250"/>
                      <a:pt x="1016000" y="12700"/>
                    </a:cubicBezTo>
                    <a:cubicBezTo>
                      <a:pt x="1009883" y="9982"/>
                      <a:pt x="1003300" y="8467"/>
                      <a:pt x="996950" y="6350"/>
                    </a:cubicBezTo>
                    <a:cubicBezTo>
                      <a:pt x="983285" y="1795"/>
                      <a:pt x="990672" y="3987"/>
                      <a:pt x="974725" y="0"/>
                    </a:cubicBezTo>
                    <a:cubicBezTo>
                      <a:pt x="958850" y="1058"/>
                      <a:pt x="942913" y="1418"/>
                      <a:pt x="927100" y="3175"/>
                    </a:cubicBezTo>
                    <a:cubicBezTo>
                      <a:pt x="923774" y="3545"/>
                      <a:pt x="920793" y="5431"/>
                      <a:pt x="917575" y="6350"/>
                    </a:cubicBezTo>
                    <a:cubicBezTo>
                      <a:pt x="902172" y="10751"/>
                      <a:pt x="906023" y="8772"/>
                      <a:pt x="889000" y="12700"/>
                    </a:cubicBezTo>
                    <a:cubicBezTo>
                      <a:pt x="880496" y="14662"/>
                      <a:pt x="871879" y="16290"/>
                      <a:pt x="863600" y="19050"/>
                    </a:cubicBezTo>
                    <a:cubicBezTo>
                      <a:pt x="860425" y="20108"/>
                      <a:pt x="857068" y="20728"/>
                      <a:pt x="854075" y="22225"/>
                    </a:cubicBezTo>
                    <a:cubicBezTo>
                      <a:pt x="850662" y="23932"/>
                      <a:pt x="848057" y="27072"/>
                      <a:pt x="844550" y="28575"/>
                    </a:cubicBezTo>
                    <a:cubicBezTo>
                      <a:pt x="840539" y="30294"/>
                      <a:pt x="835990" y="30370"/>
                      <a:pt x="831850" y="31750"/>
                    </a:cubicBezTo>
                    <a:cubicBezTo>
                      <a:pt x="829605" y="32498"/>
                      <a:pt x="816504" y="32279"/>
                      <a:pt x="812800" y="57150"/>
                    </a:cubicBezTo>
                    <a:close/>
                  </a:path>
                </a:pathLst>
              </a:cu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52" name="Forme libre 51"/>
              <p:cNvSpPr/>
              <p:nvPr/>
            </p:nvSpPr>
            <p:spPr>
              <a:xfrm>
                <a:off x="6330903" y="4315954"/>
                <a:ext cx="1180078" cy="559840"/>
              </a:xfrm>
              <a:custGeom>
                <a:avLst/>
                <a:gdLst>
                  <a:gd name="connsiteX0" fmla="*/ 1435338 w 2610088"/>
                  <a:gd name="connsiteY0" fmla="*/ 22225 h 1238250"/>
                  <a:gd name="connsiteX1" fmla="*/ 1082913 w 2610088"/>
                  <a:gd name="connsiteY1" fmla="*/ 19050 h 1238250"/>
                  <a:gd name="connsiteX2" fmla="*/ 1044813 w 2610088"/>
                  <a:gd name="connsiteY2" fmla="*/ 12700 h 1238250"/>
                  <a:gd name="connsiteX3" fmla="*/ 1013063 w 2610088"/>
                  <a:gd name="connsiteY3" fmla="*/ 6350 h 1238250"/>
                  <a:gd name="connsiteX4" fmla="*/ 997188 w 2610088"/>
                  <a:gd name="connsiteY4" fmla="*/ 3175 h 1238250"/>
                  <a:gd name="connsiteX5" fmla="*/ 971788 w 2610088"/>
                  <a:gd name="connsiteY5" fmla="*/ 0 h 1238250"/>
                  <a:gd name="connsiteX6" fmla="*/ 670163 w 2610088"/>
                  <a:gd name="connsiteY6" fmla="*/ 3175 h 1238250"/>
                  <a:gd name="connsiteX7" fmla="*/ 628888 w 2610088"/>
                  <a:gd name="connsiteY7" fmla="*/ 6350 h 1238250"/>
                  <a:gd name="connsiteX8" fmla="*/ 619363 w 2610088"/>
                  <a:gd name="connsiteY8" fmla="*/ 9525 h 1238250"/>
                  <a:gd name="connsiteX9" fmla="*/ 555863 w 2610088"/>
                  <a:gd name="connsiteY9" fmla="*/ 19050 h 1238250"/>
                  <a:gd name="connsiteX10" fmla="*/ 527288 w 2610088"/>
                  <a:gd name="connsiteY10" fmla="*/ 28575 h 1238250"/>
                  <a:gd name="connsiteX11" fmla="*/ 498713 w 2610088"/>
                  <a:gd name="connsiteY11" fmla="*/ 34925 h 1238250"/>
                  <a:gd name="connsiteX12" fmla="*/ 476488 w 2610088"/>
                  <a:gd name="connsiteY12" fmla="*/ 44450 h 1238250"/>
                  <a:gd name="connsiteX13" fmla="*/ 435213 w 2610088"/>
                  <a:gd name="connsiteY13" fmla="*/ 69850 h 1238250"/>
                  <a:gd name="connsiteX14" fmla="*/ 422513 w 2610088"/>
                  <a:gd name="connsiteY14" fmla="*/ 73025 h 1238250"/>
                  <a:gd name="connsiteX15" fmla="*/ 412988 w 2610088"/>
                  <a:gd name="connsiteY15" fmla="*/ 79375 h 1238250"/>
                  <a:gd name="connsiteX16" fmla="*/ 400288 w 2610088"/>
                  <a:gd name="connsiteY16" fmla="*/ 88900 h 1238250"/>
                  <a:gd name="connsiteX17" fmla="*/ 387588 w 2610088"/>
                  <a:gd name="connsiteY17" fmla="*/ 95250 h 1238250"/>
                  <a:gd name="connsiteX18" fmla="*/ 359013 w 2610088"/>
                  <a:gd name="connsiteY18" fmla="*/ 114300 h 1238250"/>
                  <a:gd name="connsiteX19" fmla="*/ 346313 w 2610088"/>
                  <a:gd name="connsiteY19" fmla="*/ 117475 h 1238250"/>
                  <a:gd name="connsiteX20" fmla="*/ 327263 w 2610088"/>
                  <a:gd name="connsiteY20" fmla="*/ 127000 h 1238250"/>
                  <a:gd name="connsiteX21" fmla="*/ 317738 w 2610088"/>
                  <a:gd name="connsiteY21" fmla="*/ 133350 h 1238250"/>
                  <a:gd name="connsiteX22" fmla="*/ 295513 w 2610088"/>
                  <a:gd name="connsiteY22" fmla="*/ 139700 h 1238250"/>
                  <a:gd name="connsiteX23" fmla="*/ 285988 w 2610088"/>
                  <a:gd name="connsiteY23" fmla="*/ 146050 h 1238250"/>
                  <a:gd name="connsiteX24" fmla="*/ 257413 w 2610088"/>
                  <a:gd name="connsiteY24" fmla="*/ 155575 h 1238250"/>
                  <a:gd name="connsiteX25" fmla="*/ 238363 w 2610088"/>
                  <a:gd name="connsiteY25" fmla="*/ 168275 h 1238250"/>
                  <a:gd name="connsiteX26" fmla="*/ 216138 w 2610088"/>
                  <a:gd name="connsiteY26" fmla="*/ 190500 h 1238250"/>
                  <a:gd name="connsiteX27" fmla="*/ 200263 w 2610088"/>
                  <a:gd name="connsiteY27" fmla="*/ 219075 h 1238250"/>
                  <a:gd name="connsiteX28" fmla="*/ 184388 w 2610088"/>
                  <a:gd name="connsiteY28" fmla="*/ 241300 h 1238250"/>
                  <a:gd name="connsiteX29" fmla="*/ 181213 w 2610088"/>
                  <a:gd name="connsiteY29" fmla="*/ 250825 h 1238250"/>
                  <a:gd name="connsiteX30" fmla="*/ 155813 w 2610088"/>
                  <a:gd name="connsiteY30" fmla="*/ 279400 h 1238250"/>
                  <a:gd name="connsiteX31" fmla="*/ 146288 w 2610088"/>
                  <a:gd name="connsiteY31" fmla="*/ 285750 h 1238250"/>
                  <a:gd name="connsiteX32" fmla="*/ 136763 w 2610088"/>
                  <a:gd name="connsiteY32" fmla="*/ 295275 h 1238250"/>
                  <a:gd name="connsiteX33" fmla="*/ 124063 w 2610088"/>
                  <a:gd name="connsiteY33" fmla="*/ 307975 h 1238250"/>
                  <a:gd name="connsiteX34" fmla="*/ 117713 w 2610088"/>
                  <a:gd name="connsiteY34" fmla="*/ 317500 h 1238250"/>
                  <a:gd name="connsiteX35" fmla="*/ 108188 w 2610088"/>
                  <a:gd name="connsiteY35" fmla="*/ 327025 h 1238250"/>
                  <a:gd name="connsiteX36" fmla="*/ 95488 w 2610088"/>
                  <a:gd name="connsiteY36" fmla="*/ 349250 h 1238250"/>
                  <a:gd name="connsiteX37" fmla="*/ 82788 w 2610088"/>
                  <a:gd name="connsiteY37" fmla="*/ 374650 h 1238250"/>
                  <a:gd name="connsiteX38" fmla="*/ 60563 w 2610088"/>
                  <a:gd name="connsiteY38" fmla="*/ 396875 h 1238250"/>
                  <a:gd name="connsiteX39" fmla="*/ 44688 w 2610088"/>
                  <a:gd name="connsiteY39" fmla="*/ 415925 h 1238250"/>
                  <a:gd name="connsiteX40" fmla="*/ 31988 w 2610088"/>
                  <a:gd name="connsiteY40" fmla="*/ 434975 h 1238250"/>
                  <a:gd name="connsiteX41" fmla="*/ 25638 w 2610088"/>
                  <a:gd name="connsiteY41" fmla="*/ 444500 h 1238250"/>
                  <a:gd name="connsiteX42" fmla="*/ 16113 w 2610088"/>
                  <a:gd name="connsiteY42" fmla="*/ 463550 h 1238250"/>
                  <a:gd name="connsiteX43" fmla="*/ 6588 w 2610088"/>
                  <a:gd name="connsiteY43" fmla="*/ 469900 h 1238250"/>
                  <a:gd name="connsiteX44" fmla="*/ 238 w 2610088"/>
                  <a:gd name="connsiteY44" fmla="*/ 555625 h 1238250"/>
                  <a:gd name="connsiteX45" fmla="*/ 6588 w 2610088"/>
                  <a:gd name="connsiteY45" fmla="*/ 631825 h 1238250"/>
                  <a:gd name="connsiteX46" fmla="*/ 9763 w 2610088"/>
                  <a:gd name="connsiteY46" fmla="*/ 682625 h 1238250"/>
                  <a:gd name="connsiteX47" fmla="*/ 22463 w 2610088"/>
                  <a:gd name="connsiteY47" fmla="*/ 704850 h 1238250"/>
                  <a:gd name="connsiteX48" fmla="*/ 25638 w 2610088"/>
                  <a:gd name="connsiteY48" fmla="*/ 714375 h 1238250"/>
                  <a:gd name="connsiteX49" fmla="*/ 44688 w 2610088"/>
                  <a:gd name="connsiteY49" fmla="*/ 749300 h 1238250"/>
                  <a:gd name="connsiteX50" fmla="*/ 60563 w 2610088"/>
                  <a:gd name="connsiteY50" fmla="*/ 762000 h 1238250"/>
                  <a:gd name="connsiteX51" fmla="*/ 73263 w 2610088"/>
                  <a:gd name="connsiteY51" fmla="*/ 784225 h 1238250"/>
                  <a:gd name="connsiteX52" fmla="*/ 79613 w 2610088"/>
                  <a:gd name="connsiteY52" fmla="*/ 796925 h 1238250"/>
                  <a:gd name="connsiteX53" fmla="*/ 98663 w 2610088"/>
                  <a:gd name="connsiteY53" fmla="*/ 822325 h 1238250"/>
                  <a:gd name="connsiteX54" fmla="*/ 111363 w 2610088"/>
                  <a:gd name="connsiteY54" fmla="*/ 844550 h 1238250"/>
                  <a:gd name="connsiteX55" fmla="*/ 130413 w 2610088"/>
                  <a:gd name="connsiteY55" fmla="*/ 866775 h 1238250"/>
                  <a:gd name="connsiteX56" fmla="*/ 143113 w 2610088"/>
                  <a:gd name="connsiteY56" fmla="*/ 873125 h 1238250"/>
                  <a:gd name="connsiteX57" fmla="*/ 146288 w 2610088"/>
                  <a:gd name="connsiteY57" fmla="*/ 882650 h 1238250"/>
                  <a:gd name="connsiteX58" fmla="*/ 181213 w 2610088"/>
                  <a:gd name="connsiteY58" fmla="*/ 904875 h 1238250"/>
                  <a:gd name="connsiteX59" fmla="*/ 200263 w 2610088"/>
                  <a:gd name="connsiteY59" fmla="*/ 917575 h 1238250"/>
                  <a:gd name="connsiteX60" fmla="*/ 219313 w 2610088"/>
                  <a:gd name="connsiteY60" fmla="*/ 933450 h 1238250"/>
                  <a:gd name="connsiteX61" fmla="*/ 241538 w 2610088"/>
                  <a:gd name="connsiteY61" fmla="*/ 949325 h 1238250"/>
                  <a:gd name="connsiteX62" fmla="*/ 270113 w 2610088"/>
                  <a:gd name="connsiteY62" fmla="*/ 981075 h 1238250"/>
                  <a:gd name="connsiteX63" fmla="*/ 279638 w 2610088"/>
                  <a:gd name="connsiteY63" fmla="*/ 984250 h 1238250"/>
                  <a:gd name="connsiteX64" fmla="*/ 311388 w 2610088"/>
                  <a:gd name="connsiteY64" fmla="*/ 1003300 h 1238250"/>
                  <a:gd name="connsiteX65" fmla="*/ 336788 w 2610088"/>
                  <a:gd name="connsiteY65" fmla="*/ 1012825 h 1238250"/>
                  <a:gd name="connsiteX66" fmla="*/ 355838 w 2610088"/>
                  <a:gd name="connsiteY66" fmla="*/ 1019175 h 1238250"/>
                  <a:gd name="connsiteX67" fmla="*/ 416163 w 2610088"/>
                  <a:gd name="connsiteY67" fmla="*/ 1047750 h 1238250"/>
                  <a:gd name="connsiteX68" fmla="*/ 454263 w 2610088"/>
                  <a:gd name="connsiteY68" fmla="*/ 1060450 h 1238250"/>
                  <a:gd name="connsiteX69" fmla="*/ 470138 w 2610088"/>
                  <a:gd name="connsiteY69" fmla="*/ 1066800 h 1238250"/>
                  <a:gd name="connsiteX70" fmla="*/ 498713 w 2610088"/>
                  <a:gd name="connsiteY70" fmla="*/ 1069975 h 1238250"/>
                  <a:gd name="connsiteX71" fmla="*/ 508238 w 2610088"/>
                  <a:gd name="connsiteY71" fmla="*/ 1076325 h 1238250"/>
                  <a:gd name="connsiteX72" fmla="*/ 527288 w 2610088"/>
                  <a:gd name="connsiteY72" fmla="*/ 1082675 h 1238250"/>
                  <a:gd name="connsiteX73" fmla="*/ 546338 w 2610088"/>
                  <a:gd name="connsiteY73" fmla="*/ 1095375 h 1238250"/>
                  <a:gd name="connsiteX74" fmla="*/ 578088 w 2610088"/>
                  <a:gd name="connsiteY74" fmla="*/ 1101725 h 1238250"/>
                  <a:gd name="connsiteX75" fmla="*/ 587613 w 2610088"/>
                  <a:gd name="connsiteY75" fmla="*/ 1104900 h 1238250"/>
                  <a:gd name="connsiteX76" fmla="*/ 600313 w 2610088"/>
                  <a:gd name="connsiteY76" fmla="*/ 1111250 h 1238250"/>
                  <a:gd name="connsiteX77" fmla="*/ 638413 w 2610088"/>
                  <a:gd name="connsiteY77" fmla="*/ 1114425 h 1238250"/>
                  <a:gd name="connsiteX78" fmla="*/ 717788 w 2610088"/>
                  <a:gd name="connsiteY78" fmla="*/ 1120775 h 1238250"/>
                  <a:gd name="connsiteX79" fmla="*/ 968613 w 2610088"/>
                  <a:gd name="connsiteY79" fmla="*/ 1127125 h 1238250"/>
                  <a:gd name="connsiteX80" fmla="*/ 984488 w 2610088"/>
                  <a:gd name="connsiteY80" fmla="*/ 1130300 h 1238250"/>
                  <a:gd name="connsiteX81" fmla="*/ 990838 w 2610088"/>
                  <a:gd name="connsiteY81" fmla="*/ 1120775 h 1238250"/>
                  <a:gd name="connsiteX82" fmla="*/ 1009888 w 2610088"/>
                  <a:gd name="connsiteY82" fmla="*/ 1130300 h 1238250"/>
                  <a:gd name="connsiteX83" fmla="*/ 1038463 w 2610088"/>
                  <a:gd name="connsiteY83" fmla="*/ 1139825 h 1238250"/>
                  <a:gd name="connsiteX84" fmla="*/ 1067038 w 2610088"/>
                  <a:gd name="connsiteY84" fmla="*/ 1152525 h 1238250"/>
                  <a:gd name="connsiteX85" fmla="*/ 1079738 w 2610088"/>
                  <a:gd name="connsiteY85" fmla="*/ 1158875 h 1238250"/>
                  <a:gd name="connsiteX86" fmla="*/ 1105138 w 2610088"/>
                  <a:gd name="connsiteY86" fmla="*/ 1165225 h 1238250"/>
                  <a:gd name="connsiteX87" fmla="*/ 1146413 w 2610088"/>
                  <a:gd name="connsiteY87" fmla="*/ 1174750 h 1238250"/>
                  <a:gd name="connsiteX88" fmla="*/ 1159113 w 2610088"/>
                  <a:gd name="connsiteY88" fmla="*/ 1181100 h 1238250"/>
                  <a:gd name="connsiteX89" fmla="*/ 1190863 w 2610088"/>
                  <a:gd name="connsiteY89" fmla="*/ 1184275 h 1238250"/>
                  <a:gd name="connsiteX90" fmla="*/ 1200388 w 2610088"/>
                  <a:gd name="connsiteY90" fmla="*/ 1187450 h 1238250"/>
                  <a:gd name="connsiteX91" fmla="*/ 1327388 w 2610088"/>
                  <a:gd name="connsiteY91" fmla="*/ 1193800 h 1238250"/>
                  <a:gd name="connsiteX92" fmla="*/ 1413113 w 2610088"/>
                  <a:gd name="connsiteY92" fmla="*/ 1196975 h 1238250"/>
                  <a:gd name="connsiteX93" fmla="*/ 1451213 w 2610088"/>
                  <a:gd name="connsiteY93" fmla="*/ 1200150 h 1238250"/>
                  <a:gd name="connsiteX94" fmla="*/ 1467088 w 2610088"/>
                  <a:gd name="connsiteY94" fmla="*/ 1203325 h 1238250"/>
                  <a:gd name="connsiteX95" fmla="*/ 1489313 w 2610088"/>
                  <a:gd name="connsiteY95" fmla="*/ 1206500 h 1238250"/>
                  <a:gd name="connsiteX96" fmla="*/ 1502013 w 2610088"/>
                  <a:gd name="connsiteY96" fmla="*/ 1209675 h 1238250"/>
                  <a:gd name="connsiteX97" fmla="*/ 1511538 w 2610088"/>
                  <a:gd name="connsiteY97" fmla="*/ 1212850 h 1238250"/>
                  <a:gd name="connsiteX98" fmla="*/ 1562338 w 2610088"/>
                  <a:gd name="connsiteY98" fmla="*/ 1219200 h 1238250"/>
                  <a:gd name="connsiteX99" fmla="*/ 1584563 w 2610088"/>
                  <a:gd name="connsiteY99" fmla="*/ 1225550 h 1238250"/>
                  <a:gd name="connsiteX100" fmla="*/ 1600438 w 2610088"/>
                  <a:gd name="connsiteY100" fmla="*/ 1228725 h 1238250"/>
                  <a:gd name="connsiteX101" fmla="*/ 1682988 w 2610088"/>
                  <a:gd name="connsiteY101" fmla="*/ 1238250 h 1238250"/>
                  <a:gd name="connsiteX102" fmla="*/ 1863963 w 2610088"/>
                  <a:gd name="connsiteY102" fmla="*/ 1235075 h 1238250"/>
                  <a:gd name="connsiteX103" fmla="*/ 1889363 w 2610088"/>
                  <a:gd name="connsiteY103" fmla="*/ 1228725 h 1238250"/>
                  <a:gd name="connsiteX104" fmla="*/ 1921113 w 2610088"/>
                  <a:gd name="connsiteY104" fmla="*/ 1225550 h 1238250"/>
                  <a:gd name="connsiteX105" fmla="*/ 1933813 w 2610088"/>
                  <a:gd name="connsiteY105" fmla="*/ 1219200 h 1238250"/>
                  <a:gd name="connsiteX106" fmla="*/ 1949688 w 2610088"/>
                  <a:gd name="connsiteY106" fmla="*/ 1216025 h 1238250"/>
                  <a:gd name="connsiteX107" fmla="*/ 1968738 w 2610088"/>
                  <a:gd name="connsiteY107" fmla="*/ 1209675 h 1238250"/>
                  <a:gd name="connsiteX108" fmla="*/ 1984613 w 2610088"/>
                  <a:gd name="connsiteY108" fmla="*/ 1206500 h 1238250"/>
                  <a:gd name="connsiteX109" fmla="*/ 2013188 w 2610088"/>
                  <a:gd name="connsiteY109" fmla="*/ 1196975 h 1238250"/>
                  <a:gd name="connsiteX110" fmla="*/ 2022713 w 2610088"/>
                  <a:gd name="connsiteY110" fmla="*/ 1193800 h 1238250"/>
                  <a:gd name="connsiteX111" fmla="*/ 2067163 w 2610088"/>
                  <a:gd name="connsiteY111" fmla="*/ 1184275 h 1238250"/>
                  <a:gd name="connsiteX112" fmla="*/ 2086213 w 2610088"/>
                  <a:gd name="connsiteY112" fmla="*/ 1181100 h 1238250"/>
                  <a:gd name="connsiteX113" fmla="*/ 2108438 w 2610088"/>
                  <a:gd name="connsiteY113" fmla="*/ 1171575 h 1238250"/>
                  <a:gd name="connsiteX114" fmla="*/ 2124313 w 2610088"/>
                  <a:gd name="connsiteY114" fmla="*/ 1165225 h 1238250"/>
                  <a:gd name="connsiteX115" fmla="*/ 2162413 w 2610088"/>
                  <a:gd name="connsiteY115" fmla="*/ 1158875 h 1238250"/>
                  <a:gd name="connsiteX116" fmla="*/ 2216388 w 2610088"/>
                  <a:gd name="connsiteY116" fmla="*/ 1152525 h 1238250"/>
                  <a:gd name="connsiteX117" fmla="*/ 2257663 w 2610088"/>
                  <a:gd name="connsiteY117" fmla="*/ 1146175 h 1238250"/>
                  <a:gd name="connsiteX118" fmla="*/ 2321163 w 2610088"/>
                  <a:gd name="connsiteY118" fmla="*/ 1139825 h 1238250"/>
                  <a:gd name="connsiteX119" fmla="*/ 2333863 w 2610088"/>
                  <a:gd name="connsiteY119" fmla="*/ 1133475 h 1238250"/>
                  <a:gd name="connsiteX120" fmla="*/ 2356088 w 2610088"/>
                  <a:gd name="connsiteY120" fmla="*/ 1127125 h 1238250"/>
                  <a:gd name="connsiteX121" fmla="*/ 2365613 w 2610088"/>
                  <a:gd name="connsiteY121" fmla="*/ 1120775 h 1238250"/>
                  <a:gd name="connsiteX122" fmla="*/ 2378313 w 2610088"/>
                  <a:gd name="connsiteY122" fmla="*/ 1117600 h 1238250"/>
                  <a:gd name="connsiteX123" fmla="*/ 2391013 w 2610088"/>
                  <a:gd name="connsiteY123" fmla="*/ 1111250 h 1238250"/>
                  <a:gd name="connsiteX124" fmla="*/ 2400538 w 2610088"/>
                  <a:gd name="connsiteY124" fmla="*/ 1104900 h 1238250"/>
                  <a:gd name="connsiteX125" fmla="*/ 2416413 w 2610088"/>
                  <a:gd name="connsiteY125" fmla="*/ 1101725 h 1238250"/>
                  <a:gd name="connsiteX126" fmla="*/ 2441813 w 2610088"/>
                  <a:gd name="connsiteY126" fmla="*/ 1089025 h 1238250"/>
                  <a:gd name="connsiteX127" fmla="*/ 2451338 w 2610088"/>
                  <a:gd name="connsiteY127" fmla="*/ 1082675 h 1238250"/>
                  <a:gd name="connsiteX128" fmla="*/ 2473563 w 2610088"/>
                  <a:gd name="connsiteY128" fmla="*/ 1066800 h 1238250"/>
                  <a:gd name="connsiteX129" fmla="*/ 2489438 w 2610088"/>
                  <a:gd name="connsiteY129" fmla="*/ 1041400 h 1238250"/>
                  <a:gd name="connsiteX130" fmla="*/ 2498963 w 2610088"/>
                  <a:gd name="connsiteY130" fmla="*/ 1031875 h 1238250"/>
                  <a:gd name="connsiteX131" fmla="*/ 2505313 w 2610088"/>
                  <a:gd name="connsiteY131" fmla="*/ 1022350 h 1238250"/>
                  <a:gd name="connsiteX132" fmla="*/ 2524363 w 2610088"/>
                  <a:gd name="connsiteY132" fmla="*/ 977900 h 1238250"/>
                  <a:gd name="connsiteX133" fmla="*/ 2527538 w 2610088"/>
                  <a:gd name="connsiteY133" fmla="*/ 962025 h 1238250"/>
                  <a:gd name="connsiteX134" fmla="*/ 2530713 w 2610088"/>
                  <a:gd name="connsiteY134" fmla="*/ 949325 h 1238250"/>
                  <a:gd name="connsiteX135" fmla="*/ 2537063 w 2610088"/>
                  <a:gd name="connsiteY135" fmla="*/ 923925 h 1238250"/>
                  <a:gd name="connsiteX136" fmla="*/ 2543413 w 2610088"/>
                  <a:gd name="connsiteY136" fmla="*/ 882650 h 1238250"/>
                  <a:gd name="connsiteX137" fmla="*/ 2546588 w 2610088"/>
                  <a:gd name="connsiteY137" fmla="*/ 873125 h 1238250"/>
                  <a:gd name="connsiteX138" fmla="*/ 2565638 w 2610088"/>
                  <a:gd name="connsiteY138" fmla="*/ 850900 h 1238250"/>
                  <a:gd name="connsiteX139" fmla="*/ 2568813 w 2610088"/>
                  <a:gd name="connsiteY139" fmla="*/ 841375 h 1238250"/>
                  <a:gd name="connsiteX140" fmla="*/ 2575163 w 2610088"/>
                  <a:gd name="connsiteY140" fmla="*/ 831850 h 1238250"/>
                  <a:gd name="connsiteX141" fmla="*/ 2587863 w 2610088"/>
                  <a:gd name="connsiteY141" fmla="*/ 803275 h 1238250"/>
                  <a:gd name="connsiteX142" fmla="*/ 2597388 w 2610088"/>
                  <a:gd name="connsiteY142" fmla="*/ 752475 h 1238250"/>
                  <a:gd name="connsiteX143" fmla="*/ 2600563 w 2610088"/>
                  <a:gd name="connsiteY143" fmla="*/ 635000 h 1238250"/>
                  <a:gd name="connsiteX144" fmla="*/ 2603738 w 2610088"/>
                  <a:gd name="connsiteY144" fmla="*/ 590550 h 1238250"/>
                  <a:gd name="connsiteX145" fmla="*/ 2610088 w 2610088"/>
                  <a:gd name="connsiteY145" fmla="*/ 501650 h 1238250"/>
                  <a:gd name="connsiteX146" fmla="*/ 2606913 w 2610088"/>
                  <a:gd name="connsiteY146" fmla="*/ 342900 h 1238250"/>
                  <a:gd name="connsiteX147" fmla="*/ 2594213 w 2610088"/>
                  <a:gd name="connsiteY147" fmla="*/ 304800 h 1238250"/>
                  <a:gd name="connsiteX148" fmla="*/ 2584688 w 2610088"/>
                  <a:gd name="connsiteY148" fmla="*/ 298450 h 1238250"/>
                  <a:gd name="connsiteX149" fmla="*/ 2559288 w 2610088"/>
                  <a:gd name="connsiteY149" fmla="*/ 276225 h 1238250"/>
                  <a:gd name="connsiteX150" fmla="*/ 2546588 w 2610088"/>
                  <a:gd name="connsiteY150" fmla="*/ 263525 h 1238250"/>
                  <a:gd name="connsiteX151" fmla="*/ 2527538 w 2610088"/>
                  <a:gd name="connsiteY151" fmla="*/ 250825 h 1238250"/>
                  <a:gd name="connsiteX152" fmla="*/ 2518013 w 2610088"/>
                  <a:gd name="connsiteY152" fmla="*/ 238125 h 1238250"/>
                  <a:gd name="connsiteX153" fmla="*/ 2508488 w 2610088"/>
                  <a:gd name="connsiteY153" fmla="*/ 231775 h 1238250"/>
                  <a:gd name="connsiteX154" fmla="*/ 2479913 w 2610088"/>
                  <a:gd name="connsiteY154" fmla="*/ 196850 h 1238250"/>
                  <a:gd name="connsiteX155" fmla="*/ 2467213 w 2610088"/>
                  <a:gd name="connsiteY155" fmla="*/ 187325 h 1238250"/>
                  <a:gd name="connsiteX156" fmla="*/ 2454513 w 2610088"/>
                  <a:gd name="connsiteY156" fmla="*/ 184150 h 1238250"/>
                  <a:gd name="connsiteX157" fmla="*/ 2425938 w 2610088"/>
                  <a:gd name="connsiteY157" fmla="*/ 161925 h 1238250"/>
                  <a:gd name="connsiteX158" fmla="*/ 2400538 w 2610088"/>
                  <a:gd name="connsiteY158" fmla="*/ 146050 h 1238250"/>
                  <a:gd name="connsiteX159" fmla="*/ 2384663 w 2610088"/>
                  <a:gd name="connsiteY159" fmla="*/ 133350 h 1238250"/>
                  <a:gd name="connsiteX160" fmla="*/ 2359263 w 2610088"/>
                  <a:gd name="connsiteY160" fmla="*/ 123825 h 1238250"/>
                  <a:gd name="connsiteX161" fmla="*/ 2343388 w 2610088"/>
                  <a:gd name="connsiteY161" fmla="*/ 114300 h 1238250"/>
                  <a:gd name="connsiteX162" fmla="*/ 2308463 w 2610088"/>
                  <a:gd name="connsiteY162" fmla="*/ 95250 h 1238250"/>
                  <a:gd name="connsiteX163" fmla="*/ 2295763 w 2610088"/>
                  <a:gd name="connsiteY163" fmla="*/ 85725 h 1238250"/>
                  <a:gd name="connsiteX164" fmla="*/ 2254488 w 2610088"/>
                  <a:gd name="connsiteY164" fmla="*/ 76200 h 1238250"/>
                  <a:gd name="connsiteX165" fmla="*/ 2206863 w 2610088"/>
                  <a:gd name="connsiteY165" fmla="*/ 63500 h 1238250"/>
                  <a:gd name="connsiteX166" fmla="*/ 2175113 w 2610088"/>
                  <a:gd name="connsiteY166" fmla="*/ 53975 h 1238250"/>
                  <a:gd name="connsiteX167" fmla="*/ 2143363 w 2610088"/>
                  <a:gd name="connsiteY167" fmla="*/ 47625 h 1238250"/>
                  <a:gd name="connsiteX168" fmla="*/ 2105263 w 2610088"/>
                  <a:gd name="connsiteY168" fmla="*/ 47625 h 1238250"/>
                  <a:gd name="connsiteX169" fmla="*/ 1473438 w 2610088"/>
                  <a:gd name="connsiteY169" fmla="*/ 44450 h 1238250"/>
                  <a:gd name="connsiteX170" fmla="*/ 1454388 w 2610088"/>
                  <a:gd name="connsiteY170" fmla="*/ 38100 h 1238250"/>
                  <a:gd name="connsiteX171" fmla="*/ 1444863 w 2610088"/>
                  <a:gd name="connsiteY171" fmla="*/ 34925 h 1238250"/>
                  <a:gd name="connsiteX172" fmla="*/ 1435338 w 2610088"/>
                  <a:gd name="connsiteY172" fmla="*/ 22225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2610088" h="1238250">
                    <a:moveTo>
                      <a:pt x="1435338" y="22225"/>
                    </a:moveTo>
                    <a:cubicBezTo>
                      <a:pt x="1319896" y="45313"/>
                      <a:pt x="1199733" y="29670"/>
                      <a:pt x="1082913" y="19050"/>
                    </a:cubicBezTo>
                    <a:cubicBezTo>
                      <a:pt x="1031301" y="8728"/>
                      <a:pt x="1111762" y="24515"/>
                      <a:pt x="1044813" y="12700"/>
                    </a:cubicBezTo>
                    <a:cubicBezTo>
                      <a:pt x="1034184" y="10824"/>
                      <a:pt x="1023646" y="8467"/>
                      <a:pt x="1013063" y="6350"/>
                    </a:cubicBezTo>
                    <a:cubicBezTo>
                      <a:pt x="1007771" y="5292"/>
                      <a:pt x="1002543" y="3844"/>
                      <a:pt x="997188" y="3175"/>
                    </a:cubicBezTo>
                    <a:lnTo>
                      <a:pt x="971788" y="0"/>
                    </a:lnTo>
                    <a:lnTo>
                      <a:pt x="670163" y="3175"/>
                    </a:lnTo>
                    <a:cubicBezTo>
                      <a:pt x="656366" y="3430"/>
                      <a:pt x="642580" y="4638"/>
                      <a:pt x="628888" y="6350"/>
                    </a:cubicBezTo>
                    <a:cubicBezTo>
                      <a:pt x="625567" y="6765"/>
                      <a:pt x="622671" y="9016"/>
                      <a:pt x="619363" y="9525"/>
                    </a:cubicBezTo>
                    <a:cubicBezTo>
                      <a:pt x="601352" y="12296"/>
                      <a:pt x="573203" y="12114"/>
                      <a:pt x="555863" y="19050"/>
                    </a:cubicBezTo>
                    <a:cubicBezTo>
                      <a:pt x="539657" y="25533"/>
                      <a:pt x="542669" y="25157"/>
                      <a:pt x="527288" y="28575"/>
                    </a:cubicBezTo>
                    <a:cubicBezTo>
                      <a:pt x="522350" y="29672"/>
                      <a:pt x="504344" y="32813"/>
                      <a:pt x="498713" y="34925"/>
                    </a:cubicBezTo>
                    <a:cubicBezTo>
                      <a:pt x="435939" y="58465"/>
                      <a:pt x="523794" y="28681"/>
                      <a:pt x="476488" y="44450"/>
                    </a:cubicBezTo>
                    <a:cubicBezTo>
                      <a:pt x="454165" y="61192"/>
                      <a:pt x="456802" y="62654"/>
                      <a:pt x="435213" y="69850"/>
                    </a:cubicBezTo>
                    <a:cubicBezTo>
                      <a:pt x="431073" y="71230"/>
                      <a:pt x="426746" y="71967"/>
                      <a:pt x="422513" y="73025"/>
                    </a:cubicBezTo>
                    <a:cubicBezTo>
                      <a:pt x="419338" y="75142"/>
                      <a:pt x="416093" y="77157"/>
                      <a:pt x="412988" y="79375"/>
                    </a:cubicBezTo>
                    <a:cubicBezTo>
                      <a:pt x="408682" y="82451"/>
                      <a:pt x="404775" y="86095"/>
                      <a:pt x="400288" y="88900"/>
                    </a:cubicBezTo>
                    <a:cubicBezTo>
                      <a:pt x="396274" y="91408"/>
                      <a:pt x="391602" y="92742"/>
                      <a:pt x="387588" y="95250"/>
                    </a:cubicBezTo>
                    <a:cubicBezTo>
                      <a:pt x="372821" y="104479"/>
                      <a:pt x="376079" y="106715"/>
                      <a:pt x="359013" y="114300"/>
                    </a:cubicBezTo>
                    <a:cubicBezTo>
                      <a:pt x="355025" y="116072"/>
                      <a:pt x="350546" y="116417"/>
                      <a:pt x="346313" y="117475"/>
                    </a:cubicBezTo>
                    <a:cubicBezTo>
                      <a:pt x="319016" y="135673"/>
                      <a:pt x="353553" y="113855"/>
                      <a:pt x="327263" y="127000"/>
                    </a:cubicBezTo>
                    <a:cubicBezTo>
                      <a:pt x="323850" y="128707"/>
                      <a:pt x="321151" y="131643"/>
                      <a:pt x="317738" y="133350"/>
                    </a:cubicBezTo>
                    <a:cubicBezTo>
                      <a:pt x="313183" y="135627"/>
                      <a:pt x="299582" y="138683"/>
                      <a:pt x="295513" y="139700"/>
                    </a:cubicBezTo>
                    <a:cubicBezTo>
                      <a:pt x="292338" y="141817"/>
                      <a:pt x="289401" y="144343"/>
                      <a:pt x="285988" y="146050"/>
                    </a:cubicBezTo>
                    <a:cubicBezTo>
                      <a:pt x="274032" y="152028"/>
                      <a:pt x="269540" y="152543"/>
                      <a:pt x="257413" y="155575"/>
                    </a:cubicBezTo>
                    <a:cubicBezTo>
                      <a:pt x="251063" y="159808"/>
                      <a:pt x="243759" y="162879"/>
                      <a:pt x="238363" y="168275"/>
                    </a:cubicBezTo>
                    <a:lnTo>
                      <a:pt x="216138" y="190500"/>
                    </a:lnTo>
                    <a:cubicBezTo>
                      <a:pt x="207358" y="216840"/>
                      <a:pt x="222098" y="175406"/>
                      <a:pt x="200263" y="219075"/>
                    </a:cubicBezTo>
                    <a:cubicBezTo>
                      <a:pt x="191905" y="235791"/>
                      <a:pt x="197260" y="228428"/>
                      <a:pt x="184388" y="241300"/>
                    </a:cubicBezTo>
                    <a:cubicBezTo>
                      <a:pt x="183330" y="244475"/>
                      <a:pt x="182710" y="247832"/>
                      <a:pt x="181213" y="250825"/>
                    </a:cubicBezTo>
                    <a:cubicBezTo>
                      <a:pt x="176441" y="260369"/>
                      <a:pt x="162124" y="275193"/>
                      <a:pt x="155813" y="279400"/>
                    </a:cubicBezTo>
                    <a:cubicBezTo>
                      <a:pt x="152638" y="281517"/>
                      <a:pt x="149219" y="283307"/>
                      <a:pt x="146288" y="285750"/>
                    </a:cubicBezTo>
                    <a:cubicBezTo>
                      <a:pt x="142839" y="288625"/>
                      <a:pt x="139938" y="292100"/>
                      <a:pt x="136763" y="295275"/>
                    </a:cubicBezTo>
                    <a:cubicBezTo>
                      <a:pt x="129836" y="316057"/>
                      <a:pt x="139457" y="295660"/>
                      <a:pt x="124063" y="307975"/>
                    </a:cubicBezTo>
                    <a:cubicBezTo>
                      <a:pt x="121083" y="310359"/>
                      <a:pt x="120156" y="314569"/>
                      <a:pt x="117713" y="317500"/>
                    </a:cubicBezTo>
                    <a:cubicBezTo>
                      <a:pt x="114838" y="320949"/>
                      <a:pt x="111363" y="323850"/>
                      <a:pt x="108188" y="327025"/>
                    </a:cubicBezTo>
                    <a:cubicBezTo>
                      <a:pt x="102392" y="350209"/>
                      <a:pt x="109675" y="330334"/>
                      <a:pt x="95488" y="349250"/>
                    </a:cubicBezTo>
                    <a:cubicBezTo>
                      <a:pt x="64880" y="390060"/>
                      <a:pt x="98414" y="347304"/>
                      <a:pt x="82788" y="374650"/>
                    </a:cubicBezTo>
                    <a:cubicBezTo>
                      <a:pt x="75380" y="387615"/>
                      <a:pt x="72205" y="388144"/>
                      <a:pt x="60563" y="396875"/>
                    </a:cubicBezTo>
                    <a:cubicBezTo>
                      <a:pt x="53689" y="424371"/>
                      <a:pt x="64058" y="396555"/>
                      <a:pt x="44688" y="415925"/>
                    </a:cubicBezTo>
                    <a:cubicBezTo>
                      <a:pt x="39292" y="421321"/>
                      <a:pt x="36221" y="428625"/>
                      <a:pt x="31988" y="434975"/>
                    </a:cubicBezTo>
                    <a:cubicBezTo>
                      <a:pt x="29871" y="438150"/>
                      <a:pt x="26845" y="440880"/>
                      <a:pt x="25638" y="444500"/>
                    </a:cubicBezTo>
                    <a:cubicBezTo>
                      <a:pt x="23056" y="452247"/>
                      <a:pt x="22268" y="457395"/>
                      <a:pt x="16113" y="463550"/>
                    </a:cubicBezTo>
                    <a:cubicBezTo>
                      <a:pt x="13415" y="466248"/>
                      <a:pt x="9763" y="467783"/>
                      <a:pt x="6588" y="469900"/>
                    </a:cubicBezTo>
                    <a:cubicBezTo>
                      <a:pt x="-1894" y="503827"/>
                      <a:pt x="238" y="491699"/>
                      <a:pt x="238" y="555625"/>
                    </a:cubicBezTo>
                    <a:cubicBezTo>
                      <a:pt x="238" y="591769"/>
                      <a:pt x="2365" y="602264"/>
                      <a:pt x="6588" y="631825"/>
                    </a:cubicBezTo>
                    <a:cubicBezTo>
                      <a:pt x="7646" y="648758"/>
                      <a:pt x="7246" y="665846"/>
                      <a:pt x="9763" y="682625"/>
                    </a:cubicBezTo>
                    <a:cubicBezTo>
                      <a:pt x="10956" y="690577"/>
                      <a:pt x="19021" y="697967"/>
                      <a:pt x="22463" y="704850"/>
                    </a:cubicBezTo>
                    <a:cubicBezTo>
                      <a:pt x="23960" y="707843"/>
                      <a:pt x="24253" y="711328"/>
                      <a:pt x="25638" y="714375"/>
                    </a:cubicBezTo>
                    <a:cubicBezTo>
                      <a:pt x="25653" y="714407"/>
                      <a:pt x="38889" y="743501"/>
                      <a:pt x="44688" y="749300"/>
                    </a:cubicBezTo>
                    <a:cubicBezTo>
                      <a:pt x="49480" y="754092"/>
                      <a:pt x="55271" y="757767"/>
                      <a:pt x="60563" y="762000"/>
                    </a:cubicBezTo>
                    <a:cubicBezTo>
                      <a:pt x="79752" y="800378"/>
                      <a:pt x="55312" y="752811"/>
                      <a:pt x="73263" y="784225"/>
                    </a:cubicBezTo>
                    <a:cubicBezTo>
                      <a:pt x="75611" y="788334"/>
                      <a:pt x="76988" y="792987"/>
                      <a:pt x="79613" y="796925"/>
                    </a:cubicBezTo>
                    <a:cubicBezTo>
                      <a:pt x="85484" y="805731"/>
                      <a:pt x="98663" y="822325"/>
                      <a:pt x="98663" y="822325"/>
                    </a:cubicBezTo>
                    <a:cubicBezTo>
                      <a:pt x="103648" y="842265"/>
                      <a:pt x="98011" y="828972"/>
                      <a:pt x="111363" y="844550"/>
                    </a:cubicBezTo>
                    <a:cubicBezTo>
                      <a:pt x="118209" y="852537"/>
                      <a:pt x="121705" y="860555"/>
                      <a:pt x="130413" y="866775"/>
                    </a:cubicBezTo>
                    <a:cubicBezTo>
                      <a:pt x="134264" y="869526"/>
                      <a:pt x="138880" y="871008"/>
                      <a:pt x="143113" y="873125"/>
                    </a:cubicBezTo>
                    <a:cubicBezTo>
                      <a:pt x="144171" y="876300"/>
                      <a:pt x="143921" y="880283"/>
                      <a:pt x="146288" y="882650"/>
                    </a:cubicBezTo>
                    <a:cubicBezTo>
                      <a:pt x="189507" y="925869"/>
                      <a:pt x="156860" y="891345"/>
                      <a:pt x="181213" y="904875"/>
                    </a:cubicBezTo>
                    <a:cubicBezTo>
                      <a:pt x="187884" y="908581"/>
                      <a:pt x="194867" y="912179"/>
                      <a:pt x="200263" y="917575"/>
                    </a:cubicBezTo>
                    <a:cubicBezTo>
                      <a:pt x="212486" y="929798"/>
                      <a:pt x="206052" y="924609"/>
                      <a:pt x="219313" y="933450"/>
                    </a:cubicBezTo>
                    <a:cubicBezTo>
                      <a:pt x="234025" y="955518"/>
                      <a:pt x="214353" y="929907"/>
                      <a:pt x="241538" y="949325"/>
                    </a:cubicBezTo>
                    <a:cubicBezTo>
                      <a:pt x="262897" y="964582"/>
                      <a:pt x="219936" y="964349"/>
                      <a:pt x="270113" y="981075"/>
                    </a:cubicBezTo>
                    <a:cubicBezTo>
                      <a:pt x="273288" y="982133"/>
                      <a:pt x="276712" y="982625"/>
                      <a:pt x="279638" y="984250"/>
                    </a:cubicBezTo>
                    <a:cubicBezTo>
                      <a:pt x="302126" y="996743"/>
                      <a:pt x="292172" y="995293"/>
                      <a:pt x="311388" y="1003300"/>
                    </a:cubicBezTo>
                    <a:cubicBezTo>
                      <a:pt x="319735" y="1006778"/>
                      <a:pt x="328272" y="1009784"/>
                      <a:pt x="336788" y="1012825"/>
                    </a:cubicBezTo>
                    <a:cubicBezTo>
                      <a:pt x="343092" y="1015076"/>
                      <a:pt x="349721" y="1016457"/>
                      <a:pt x="355838" y="1019175"/>
                    </a:cubicBezTo>
                    <a:cubicBezTo>
                      <a:pt x="385089" y="1032175"/>
                      <a:pt x="390003" y="1038112"/>
                      <a:pt x="416163" y="1047750"/>
                    </a:cubicBezTo>
                    <a:cubicBezTo>
                      <a:pt x="428725" y="1052378"/>
                      <a:pt x="441834" y="1055478"/>
                      <a:pt x="454263" y="1060450"/>
                    </a:cubicBezTo>
                    <a:cubicBezTo>
                      <a:pt x="459555" y="1062567"/>
                      <a:pt x="464565" y="1065606"/>
                      <a:pt x="470138" y="1066800"/>
                    </a:cubicBezTo>
                    <a:cubicBezTo>
                      <a:pt x="479509" y="1068808"/>
                      <a:pt x="489188" y="1068917"/>
                      <a:pt x="498713" y="1069975"/>
                    </a:cubicBezTo>
                    <a:cubicBezTo>
                      <a:pt x="501888" y="1072092"/>
                      <a:pt x="504751" y="1074775"/>
                      <a:pt x="508238" y="1076325"/>
                    </a:cubicBezTo>
                    <a:cubicBezTo>
                      <a:pt x="514355" y="1079043"/>
                      <a:pt x="521719" y="1078962"/>
                      <a:pt x="527288" y="1082675"/>
                    </a:cubicBezTo>
                    <a:cubicBezTo>
                      <a:pt x="533638" y="1086908"/>
                      <a:pt x="538810" y="1094120"/>
                      <a:pt x="546338" y="1095375"/>
                    </a:cubicBezTo>
                    <a:cubicBezTo>
                      <a:pt x="561307" y="1097870"/>
                      <a:pt x="564826" y="1097936"/>
                      <a:pt x="578088" y="1101725"/>
                    </a:cubicBezTo>
                    <a:cubicBezTo>
                      <a:pt x="581306" y="1102644"/>
                      <a:pt x="584537" y="1103582"/>
                      <a:pt x="587613" y="1104900"/>
                    </a:cubicBezTo>
                    <a:cubicBezTo>
                      <a:pt x="591963" y="1106764"/>
                      <a:pt x="595661" y="1110378"/>
                      <a:pt x="600313" y="1111250"/>
                    </a:cubicBezTo>
                    <a:cubicBezTo>
                      <a:pt x="612839" y="1113599"/>
                      <a:pt x="625713" y="1113367"/>
                      <a:pt x="638413" y="1114425"/>
                    </a:cubicBezTo>
                    <a:cubicBezTo>
                      <a:pt x="672193" y="1122870"/>
                      <a:pt x="649332" y="1118037"/>
                      <a:pt x="717788" y="1120775"/>
                    </a:cubicBezTo>
                    <a:cubicBezTo>
                      <a:pt x="822767" y="1124974"/>
                      <a:pt x="848084" y="1124714"/>
                      <a:pt x="968613" y="1127125"/>
                    </a:cubicBezTo>
                    <a:cubicBezTo>
                      <a:pt x="973905" y="1128183"/>
                      <a:pt x="979299" y="1131783"/>
                      <a:pt x="984488" y="1130300"/>
                    </a:cubicBezTo>
                    <a:cubicBezTo>
                      <a:pt x="988157" y="1129252"/>
                      <a:pt x="987022" y="1120775"/>
                      <a:pt x="990838" y="1120775"/>
                    </a:cubicBezTo>
                    <a:cubicBezTo>
                      <a:pt x="997938" y="1120775"/>
                      <a:pt x="1003425" y="1127362"/>
                      <a:pt x="1009888" y="1130300"/>
                    </a:cubicBezTo>
                    <a:cubicBezTo>
                      <a:pt x="1024501" y="1136942"/>
                      <a:pt x="1024302" y="1136285"/>
                      <a:pt x="1038463" y="1139825"/>
                    </a:cubicBezTo>
                    <a:cubicBezTo>
                      <a:pt x="1066481" y="1158504"/>
                      <a:pt x="1021698" y="1129855"/>
                      <a:pt x="1067038" y="1152525"/>
                    </a:cubicBezTo>
                    <a:cubicBezTo>
                      <a:pt x="1071271" y="1154642"/>
                      <a:pt x="1075388" y="1157011"/>
                      <a:pt x="1079738" y="1158875"/>
                    </a:cubicBezTo>
                    <a:cubicBezTo>
                      <a:pt x="1088281" y="1162536"/>
                      <a:pt x="1095820" y="1163361"/>
                      <a:pt x="1105138" y="1165225"/>
                    </a:cubicBezTo>
                    <a:cubicBezTo>
                      <a:pt x="1126735" y="1179623"/>
                      <a:pt x="1101886" y="1165208"/>
                      <a:pt x="1146413" y="1174750"/>
                    </a:cubicBezTo>
                    <a:cubicBezTo>
                      <a:pt x="1151041" y="1175742"/>
                      <a:pt x="1154485" y="1180108"/>
                      <a:pt x="1159113" y="1181100"/>
                    </a:cubicBezTo>
                    <a:cubicBezTo>
                      <a:pt x="1169513" y="1183329"/>
                      <a:pt x="1180280" y="1183217"/>
                      <a:pt x="1190863" y="1184275"/>
                    </a:cubicBezTo>
                    <a:cubicBezTo>
                      <a:pt x="1194038" y="1185333"/>
                      <a:pt x="1197121" y="1186724"/>
                      <a:pt x="1200388" y="1187450"/>
                    </a:cubicBezTo>
                    <a:cubicBezTo>
                      <a:pt x="1239311" y="1196100"/>
                      <a:pt x="1300440" y="1192916"/>
                      <a:pt x="1327388" y="1193800"/>
                    </a:cubicBezTo>
                    <a:lnTo>
                      <a:pt x="1413113" y="1196975"/>
                    </a:lnTo>
                    <a:cubicBezTo>
                      <a:pt x="1425813" y="1198033"/>
                      <a:pt x="1438556" y="1198661"/>
                      <a:pt x="1451213" y="1200150"/>
                    </a:cubicBezTo>
                    <a:cubicBezTo>
                      <a:pt x="1456572" y="1200781"/>
                      <a:pt x="1461765" y="1202438"/>
                      <a:pt x="1467088" y="1203325"/>
                    </a:cubicBezTo>
                    <a:cubicBezTo>
                      <a:pt x="1474470" y="1204555"/>
                      <a:pt x="1481950" y="1205161"/>
                      <a:pt x="1489313" y="1206500"/>
                    </a:cubicBezTo>
                    <a:cubicBezTo>
                      <a:pt x="1493606" y="1207281"/>
                      <a:pt x="1497817" y="1208476"/>
                      <a:pt x="1502013" y="1209675"/>
                    </a:cubicBezTo>
                    <a:cubicBezTo>
                      <a:pt x="1505231" y="1210594"/>
                      <a:pt x="1508232" y="1212328"/>
                      <a:pt x="1511538" y="1212850"/>
                    </a:cubicBezTo>
                    <a:cubicBezTo>
                      <a:pt x="1528394" y="1215512"/>
                      <a:pt x="1562338" y="1219200"/>
                      <a:pt x="1562338" y="1219200"/>
                    </a:cubicBezTo>
                    <a:cubicBezTo>
                      <a:pt x="1569746" y="1221317"/>
                      <a:pt x="1577088" y="1223681"/>
                      <a:pt x="1584563" y="1225550"/>
                    </a:cubicBezTo>
                    <a:cubicBezTo>
                      <a:pt x="1589798" y="1226859"/>
                      <a:pt x="1595108" y="1227883"/>
                      <a:pt x="1600438" y="1228725"/>
                    </a:cubicBezTo>
                    <a:cubicBezTo>
                      <a:pt x="1645995" y="1235918"/>
                      <a:pt x="1639772" y="1234649"/>
                      <a:pt x="1682988" y="1238250"/>
                    </a:cubicBezTo>
                    <a:lnTo>
                      <a:pt x="1863963" y="1235075"/>
                    </a:lnTo>
                    <a:cubicBezTo>
                      <a:pt x="1891549" y="1234185"/>
                      <a:pt x="1869491" y="1231782"/>
                      <a:pt x="1889363" y="1228725"/>
                    </a:cubicBezTo>
                    <a:cubicBezTo>
                      <a:pt x="1899875" y="1227108"/>
                      <a:pt x="1910530" y="1226608"/>
                      <a:pt x="1921113" y="1225550"/>
                    </a:cubicBezTo>
                    <a:cubicBezTo>
                      <a:pt x="1925346" y="1223433"/>
                      <a:pt x="1929323" y="1220697"/>
                      <a:pt x="1933813" y="1219200"/>
                    </a:cubicBezTo>
                    <a:cubicBezTo>
                      <a:pt x="1938933" y="1217493"/>
                      <a:pt x="1944482" y="1217445"/>
                      <a:pt x="1949688" y="1216025"/>
                    </a:cubicBezTo>
                    <a:cubicBezTo>
                      <a:pt x="1956146" y="1214264"/>
                      <a:pt x="1962174" y="1210988"/>
                      <a:pt x="1968738" y="1209675"/>
                    </a:cubicBezTo>
                    <a:cubicBezTo>
                      <a:pt x="1974030" y="1208617"/>
                      <a:pt x="1979407" y="1207920"/>
                      <a:pt x="1984613" y="1206500"/>
                    </a:cubicBezTo>
                    <a:lnTo>
                      <a:pt x="2013188" y="1196975"/>
                    </a:lnTo>
                    <a:cubicBezTo>
                      <a:pt x="2016363" y="1195917"/>
                      <a:pt x="2019412" y="1194350"/>
                      <a:pt x="2022713" y="1193800"/>
                    </a:cubicBezTo>
                    <a:cubicBezTo>
                      <a:pt x="2067879" y="1186272"/>
                      <a:pt x="2011784" y="1196142"/>
                      <a:pt x="2067163" y="1184275"/>
                    </a:cubicBezTo>
                    <a:cubicBezTo>
                      <a:pt x="2073458" y="1182926"/>
                      <a:pt x="2079863" y="1182158"/>
                      <a:pt x="2086213" y="1181100"/>
                    </a:cubicBezTo>
                    <a:cubicBezTo>
                      <a:pt x="2108513" y="1169950"/>
                      <a:pt x="2089751" y="1178583"/>
                      <a:pt x="2108438" y="1171575"/>
                    </a:cubicBezTo>
                    <a:cubicBezTo>
                      <a:pt x="2113774" y="1169574"/>
                      <a:pt x="2118765" y="1166530"/>
                      <a:pt x="2124313" y="1165225"/>
                    </a:cubicBezTo>
                    <a:cubicBezTo>
                      <a:pt x="2136846" y="1162276"/>
                      <a:pt x="2149680" y="1160785"/>
                      <a:pt x="2162413" y="1158875"/>
                    </a:cubicBezTo>
                    <a:cubicBezTo>
                      <a:pt x="2174881" y="1157005"/>
                      <a:pt x="2204539" y="1153842"/>
                      <a:pt x="2216388" y="1152525"/>
                    </a:cubicBezTo>
                    <a:cubicBezTo>
                      <a:pt x="2236555" y="1145803"/>
                      <a:pt x="2220829" y="1150268"/>
                      <a:pt x="2257663" y="1146175"/>
                    </a:cubicBezTo>
                    <a:cubicBezTo>
                      <a:pt x="2314731" y="1139834"/>
                      <a:pt x="2246148" y="1146076"/>
                      <a:pt x="2321163" y="1139825"/>
                    </a:cubicBezTo>
                    <a:cubicBezTo>
                      <a:pt x="2325396" y="1137708"/>
                      <a:pt x="2329431" y="1135137"/>
                      <a:pt x="2333863" y="1133475"/>
                    </a:cubicBezTo>
                    <a:cubicBezTo>
                      <a:pt x="2342001" y="1130423"/>
                      <a:pt x="2348412" y="1130963"/>
                      <a:pt x="2356088" y="1127125"/>
                    </a:cubicBezTo>
                    <a:cubicBezTo>
                      <a:pt x="2359501" y="1125418"/>
                      <a:pt x="2362106" y="1122278"/>
                      <a:pt x="2365613" y="1120775"/>
                    </a:cubicBezTo>
                    <a:cubicBezTo>
                      <a:pt x="2369624" y="1119056"/>
                      <a:pt x="2374227" y="1119132"/>
                      <a:pt x="2378313" y="1117600"/>
                    </a:cubicBezTo>
                    <a:cubicBezTo>
                      <a:pt x="2382745" y="1115938"/>
                      <a:pt x="2386904" y="1113598"/>
                      <a:pt x="2391013" y="1111250"/>
                    </a:cubicBezTo>
                    <a:cubicBezTo>
                      <a:pt x="2394326" y="1109357"/>
                      <a:pt x="2396965" y="1106240"/>
                      <a:pt x="2400538" y="1104900"/>
                    </a:cubicBezTo>
                    <a:cubicBezTo>
                      <a:pt x="2405591" y="1103005"/>
                      <a:pt x="2411121" y="1102783"/>
                      <a:pt x="2416413" y="1101725"/>
                    </a:cubicBezTo>
                    <a:cubicBezTo>
                      <a:pt x="2444619" y="1080571"/>
                      <a:pt x="2414072" y="1100914"/>
                      <a:pt x="2441813" y="1089025"/>
                    </a:cubicBezTo>
                    <a:cubicBezTo>
                      <a:pt x="2445320" y="1087522"/>
                      <a:pt x="2448233" y="1084893"/>
                      <a:pt x="2451338" y="1082675"/>
                    </a:cubicBezTo>
                    <a:cubicBezTo>
                      <a:pt x="2478905" y="1062984"/>
                      <a:pt x="2451115" y="1081765"/>
                      <a:pt x="2473563" y="1066800"/>
                    </a:cubicBezTo>
                    <a:cubicBezTo>
                      <a:pt x="2480068" y="1053791"/>
                      <a:pt x="2479546" y="1052940"/>
                      <a:pt x="2489438" y="1041400"/>
                    </a:cubicBezTo>
                    <a:cubicBezTo>
                      <a:pt x="2492360" y="1037991"/>
                      <a:pt x="2496088" y="1035324"/>
                      <a:pt x="2498963" y="1031875"/>
                    </a:cubicBezTo>
                    <a:cubicBezTo>
                      <a:pt x="2501406" y="1028944"/>
                      <a:pt x="2503486" y="1025700"/>
                      <a:pt x="2505313" y="1022350"/>
                    </a:cubicBezTo>
                    <a:cubicBezTo>
                      <a:pt x="2514775" y="1005003"/>
                      <a:pt x="2519426" y="996002"/>
                      <a:pt x="2524363" y="977900"/>
                    </a:cubicBezTo>
                    <a:cubicBezTo>
                      <a:pt x="2525783" y="972694"/>
                      <a:pt x="2526367" y="967293"/>
                      <a:pt x="2527538" y="962025"/>
                    </a:cubicBezTo>
                    <a:cubicBezTo>
                      <a:pt x="2528485" y="957765"/>
                      <a:pt x="2529514" y="953521"/>
                      <a:pt x="2530713" y="949325"/>
                    </a:cubicBezTo>
                    <a:cubicBezTo>
                      <a:pt x="2534934" y="934551"/>
                      <a:pt x="2534297" y="943290"/>
                      <a:pt x="2537063" y="923925"/>
                    </a:cubicBezTo>
                    <a:cubicBezTo>
                      <a:pt x="2541084" y="895777"/>
                      <a:pt x="2537748" y="902478"/>
                      <a:pt x="2543413" y="882650"/>
                    </a:cubicBezTo>
                    <a:cubicBezTo>
                      <a:pt x="2544332" y="879432"/>
                      <a:pt x="2544928" y="876031"/>
                      <a:pt x="2546588" y="873125"/>
                    </a:cubicBezTo>
                    <a:cubicBezTo>
                      <a:pt x="2552019" y="863621"/>
                      <a:pt x="2558131" y="858407"/>
                      <a:pt x="2565638" y="850900"/>
                    </a:cubicBezTo>
                    <a:cubicBezTo>
                      <a:pt x="2566696" y="847725"/>
                      <a:pt x="2567316" y="844368"/>
                      <a:pt x="2568813" y="841375"/>
                    </a:cubicBezTo>
                    <a:cubicBezTo>
                      <a:pt x="2570520" y="837962"/>
                      <a:pt x="2573270" y="835163"/>
                      <a:pt x="2575163" y="831850"/>
                    </a:cubicBezTo>
                    <a:cubicBezTo>
                      <a:pt x="2578943" y="825235"/>
                      <a:pt x="2585919" y="810079"/>
                      <a:pt x="2587863" y="803275"/>
                    </a:cubicBezTo>
                    <a:cubicBezTo>
                      <a:pt x="2593558" y="783341"/>
                      <a:pt x="2594580" y="772129"/>
                      <a:pt x="2597388" y="752475"/>
                    </a:cubicBezTo>
                    <a:cubicBezTo>
                      <a:pt x="2598446" y="713317"/>
                      <a:pt x="2599028" y="674143"/>
                      <a:pt x="2600563" y="635000"/>
                    </a:cubicBezTo>
                    <a:cubicBezTo>
                      <a:pt x="2601145" y="620157"/>
                      <a:pt x="2602782" y="605374"/>
                      <a:pt x="2603738" y="590550"/>
                    </a:cubicBezTo>
                    <a:cubicBezTo>
                      <a:pt x="2608887" y="510747"/>
                      <a:pt x="2604446" y="563707"/>
                      <a:pt x="2610088" y="501650"/>
                    </a:cubicBezTo>
                    <a:cubicBezTo>
                      <a:pt x="2609030" y="448733"/>
                      <a:pt x="2608802" y="395794"/>
                      <a:pt x="2606913" y="342900"/>
                    </a:cubicBezTo>
                    <a:cubicBezTo>
                      <a:pt x="2606434" y="329497"/>
                      <a:pt x="2602356" y="315658"/>
                      <a:pt x="2594213" y="304800"/>
                    </a:cubicBezTo>
                    <a:cubicBezTo>
                      <a:pt x="2591923" y="301747"/>
                      <a:pt x="2587863" y="300567"/>
                      <a:pt x="2584688" y="298450"/>
                    </a:cubicBezTo>
                    <a:cubicBezTo>
                      <a:pt x="2566696" y="271463"/>
                      <a:pt x="2596330" y="313267"/>
                      <a:pt x="2559288" y="276225"/>
                    </a:cubicBezTo>
                    <a:cubicBezTo>
                      <a:pt x="2555055" y="271992"/>
                      <a:pt x="2551263" y="267265"/>
                      <a:pt x="2546588" y="263525"/>
                    </a:cubicBezTo>
                    <a:cubicBezTo>
                      <a:pt x="2540629" y="258757"/>
                      <a:pt x="2533242" y="255895"/>
                      <a:pt x="2527538" y="250825"/>
                    </a:cubicBezTo>
                    <a:cubicBezTo>
                      <a:pt x="2523583" y="247309"/>
                      <a:pt x="2521755" y="241867"/>
                      <a:pt x="2518013" y="238125"/>
                    </a:cubicBezTo>
                    <a:cubicBezTo>
                      <a:pt x="2515315" y="235427"/>
                      <a:pt x="2511041" y="234611"/>
                      <a:pt x="2508488" y="231775"/>
                    </a:cubicBezTo>
                    <a:cubicBezTo>
                      <a:pt x="2490268" y="211531"/>
                      <a:pt x="2495426" y="210147"/>
                      <a:pt x="2479913" y="196850"/>
                    </a:cubicBezTo>
                    <a:cubicBezTo>
                      <a:pt x="2475895" y="193406"/>
                      <a:pt x="2471946" y="189692"/>
                      <a:pt x="2467213" y="187325"/>
                    </a:cubicBezTo>
                    <a:cubicBezTo>
                      <a:pt x="2463310" y="185374"/>
                      <a:pt x="2458746" y="185208"/>
                      <a:pt x="2454513" y="184150"/>
                    </a:cubicBezTo>
                    <a:cubicBezTo>
                      <a:pt x="2444988" y="176742"/>
                      <a:pt x="2436171" y="168320"/>
                      <a:pt x="2425938" y="161925"/>
                    </a:cubicBezTo>
                    <a:cubicBezTo>
                      <a:pt x="2417471" y="156633"/>
                      <a:pt x="2408334" y="152287"/>
                      <a:pt x="2400538" y="146050"/>
                    </a:cubicBezTo>
                    <a:cubicBezTo>
                      <a:pt x="2395246" y="141817"/>
                      <a:pt x="2390630" y="136563"/>
                      <a:pt x="2384663" y="133350"/>
                    </a:cubicBezTo>
                    <a:cubicBezTo>
                      <a:pt x="2376701" y="129063"/>
                      <a:pt x="2367473" y="127614"/>
                      <a:pt x="2359263" y="123825"/>
                    </a:cubicBezTo>
                    <a:cubicBezTo>
                      <a:pt x="2353660" y="121239"/>
                      <a:pt x="2348806" y="117255"/>
                      <a:pt x="2343388" y="114300"/>
                    </a:cubicBezTo>
                    <a:cubicBezTo>
                      <a:pt x="2323502" y="103453"/>
                      <a:pt x="2326355" y="107178"/>
                      <a:pt x="2308463" y="95250"/>
                    </a:cubicBezTo>
                    <a:cubicBezTo>
                      <a:pt x="2304060" y="92315"/>
                      <a:pt x="2300648" y="87760"/>
                      <a:pt x="2295763" y="85725"/>
                    </a:cubicBezTo>
                    <a:cubicBezTo>
                      <a:pt x="2283909" y="80786"/>
                      <a:pt x="2267307" y="79405"/>
                      <a:pt x="2254488" y="76200"/>
                    </a:cubicBezTo>
                    <a:cubicBezTo>
                      <a:pt x="2238549" y="72215"/>
                      <a:pt x="2222600" y="68221"/>
                      <a:pt x="2206863" y="63500"/>
                    </a:cubicBezTo>
                    <a:cubicBezTo>
                      <a:pt x="2196280" y="60325"/>
                      <a:pt x="2185832" y="56655"/>
                      <a:pt x="2175113" y="53975"/>
                    </a:cubicBezTo>
                    <a:cubicBezTo>
                      <a:pt x="2164642" y="51357"/>
                      <a:pt x="2143363" y="47625"/>
                      <a:pt x="2143363" y="47625"/>
                    </a:cubicBezTo>
                    <a:cubicBezTo>
                      <a:pt x="2107528" y="54792"/>
                      <a:pt x="2150333" y="48063"/>
                      <a:pt x="2105263" y="47625"/>
                    </a:cubicBezTo>
                    <a:lnTo>
                      <a:pt x="1473438" y="44450"/>
                    </a:lnTo>
                    <a:lnTo>
                      <a:pt x="1454388" y="38100"/>
                    </a:lnTo>
                    <a:cubicBezTo>
                      <a:pt x="1451213" y="37042"/>
                      <a:pt x="1448210" y="34925"/>
                      <a:pt x="1444863" y="34925"/>
                    </a:cubicBezTo>
                    <a:lnTo>
                      <a:pt x="1435338" y="22225"/>
                    </a:lnTo>
                    <a:close/>
                  </a:path>
                </a:pathLst>
              </a:cu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53" name="Forme libre 52"/>
              <p:cNvSpPr/>
              <p:nvPr/>
            </p:nvSpPr>
            <p:spPr>
              <a:xfrm>
                <a:off x="4685226" y="4711158"/>
                <a:ext cx="1599849" cy="526378"/>
              </a:xfrm>
              <a:custGeom>
                <a:avLst/>
                <a:gdLst>
                  <a:gd name="connsiteX0" fmla="*/ 33337 w 3538537"/>
                  <a:gd name="connsiteY0" fmla="*/ 916590 h 1164240"/>
                  <a:gd name="connsiteX1" fmla="*/ 57150 w 3538537"/>
                  <a:gd name="connsiteY1" fmla="*/ 911828 h 1164240"/>
                  <a:gd name="connsiteX2" fmla="*/ 85725 w 3538537"/>
                  <a:gd name="connsiteY2" fmla="*/ 902303 h 1164240"/>
                  <a:gd name="connsiteX3" fmla="*/ 100012 w 3538537"/>
                  <a:gd name="connsiteY3" fmla="*/ 897540 h 1164240"/>
                  <a:gd name="connsiteX4" fmla="*/ 128587 w 3538537"/>
                  <a:gd name="connsiteY4" fmla="*/ 892778 h 1164240"/>
                  <a:gd name="connsiteX5" fmla="*/ 161925 w 3538537"/>
                  <a:gd name="connsiteY5" fmla="*/ 873728 h 1164240"/>
                  <a:gd name="connsiteX6" fmla="*/ 176212 w 3538537"/>
                  <a:gd name="connsiteY6" fmla="*/ 868965 h 1164240"/>
                  <a:gd name="connsiteX7" fmla="*/ 204787 w 3538537"/>
                  <a:gd name="connsiteY7" fmla="*/ 849915 h 1164240"/>
                  <a:gd name="connsiteX8" fmla="*/ 223837 w 3538537"/>
                  <a:gd name="connsiteY8" fmla="*/ 840390 h 1164240"/>
                  <a:gd name="connsiteX9" fmla="*/ 252412 w 3538537"/>
                  <a:gd name="connsiteY9" fmla="*/ 821340 h 1164240"/>
                  <a:gd name="connsiteX10" fmla="*/ 280987 w 3538537"/>
                  <a:gd name="connsiteY10" fmla="*/ 802290 h 1164240"/>
                  <a:gd name="connsiteX11" fmla="*/ 309562 w 3538537"/>
                  <a:gd name="connsiteY11" fmla="*/ 783240 h 1164240"/>
                  <a:gd name="connsiteX12" fmla="*/ 347662 w 3538537"/>
                  <a:gd name="connsiteY12" fmla="*/ 749903 h 1164240"/>
                  <a:gd name="connsiteX13" fmla="*/ 400050 w 3538537"/>
                  <a:gd name="connsiteY13" fmla="*/ 730853 h 1164240"/>
                  <a:gd name="connsiteX14" fmla="*/ 447675 w 3538537"/>
                  <a:gd name="connsiteY14" fmla="*/ 711803 h 1164240"/>
                  <a:gd name="connsiteX15" fmla="*/ 495300 w 3538537"/>
                  <a:gd name="connsiteY15" fmla="*/ 702278 h 1164240"/>
                  <a:gd name="connsiteX16" fmla="*/ 509587 w 3538537"/>
                  <a:gd name="connsiteY16" fmla="*/ 697515 h 1164240"/>
                  <a:gd name="connsiteX17" fmla="*/ 533400 w 3538537"/>
                  <a:gd name="connsiteY17" fmla="*/ 692753 h 1164240"/>
                  <a:gd name="connsiteX18" fmla="*/ 566737 w 3538537"/>
                  <a:gd name="connsiteY18" fmla="*/ 678465 h 1164240"/>
                  <a:gd name="connsiteX19" fmla="*/ 590550 w 3538537"/>
                  <a:gd name="connsiteY19" fmla="*/ 673703 h 1164240"/>
                  <a:gd name="connsiteX20" fmla="*/ 609600 w 3538537"/>
                  <a:gd name="connsiteY20" fmla="*/ 664178 h 1164240"/>
                  <a:gd name="connsiteX21" fmla="*/ 638175 w 3538537"/>
                  <a:gd name="connsiteY21" fmla="*/ 654653 h 1164240"/>
                  <a:gd name="connsiteX22" fmla="*/ 652462 w 3538537"/>
                  <a:gd name="connsiteY22" fmla="*/ 649890 h 1164240"/>
                  <a:gd name="connsiteX23" fmla="*/ 681037 w 3538537"/>
                  <a:gd name="connsiteY23" fmla="*/ 640365 h 1164240"/>
                  <a:gd name="connsiteX24" fmla="*/ 695325 w 3538537"/>
                  <a:gd name="connsiteY24" fmla="*/ 630840 h 1164240"/>
                  <a:gd name="connsiteX25" fmla="*/ 719137 w 3538537"/>
                  <a:gd name="connsiteY25" fmla="*/ 626078 h 1164240"/>
                  <a:gd name="connsiteX26" fmla="*/ 752475 w 3538537"/>
                  <a:gd name="connsiteY26" fmla="*/ 616553 h 1164240"/>
                  <a:gd name="connsiteX27" fmla="*/ 766762 w 3538537"/>
                  <a:gd name="connsiteY27" fmla="*/ 607028 h 1164240"/>
                  <a:gd name="connsiteX28" fmla="*/ 814387 w 3538537"/>
                  <a:gd name="connsiteY28" fmla="*/ 592740 h 1164240"/>
                  <a:gd name="connsiteX29" fmla="*/ 828675 w 3538537"/>
                  <a:gd name="connsiteY29" fmla="*/ 583215 h 1164240"/>
                  <a:gd name="connsiteX30" fmla="*/ 866775 w 3538537"/>
                  <a:gd name="connsiteY30" fmla="*/ 573690 h 1164240"/>
                  <a:gd name="connsiteX31" fmla="*/ 881062 w 3538537"/>
                  <a:gd name="connsiteY31" fmla="*/ 568928 h 1164240"/>
                  <a:gd name="connsiteX32" fmla="*/ 900112 w 3538537"/>
                  <a:gd name="connsiteY32" fmla="*/ 564165 h 1164240"/>
                  <a:gd name="connsiteX33" fmla="*/ 938212 w 3538537"/>
                  <a:gd name="connsiteY33" fmla="*/ 540353 h 1164240"/>
                  <a:gd name="connsiteX34" fmla="*/ 952500 w 3538537"/>
                  <a:gd name="connsiteY34" fmla="*/ 535590 h 1164240"/>
                  <a:gd name="connsiteX35" fmla="*/ 971550 w 3538537"/>
                  <a:gd name="connsiteY35" fmla="*/ 526065 h 1164240"/>
                  <a:gd name="connsiteX36" fmla="*/ 1004887 w 3538537"/>
                  <a:gd name="connsiteY36" fmla="*/ 516540 h 1164240"/>
                  <a:gd name="connsiteX37" fmla="*/ 1033462 w 3538537"/>
                  <a:gd name="connsiteY37" fmla="*/ 497490 h 1164240"/>
                  <a:gd name="connsiteX38" fmla="*/ 1062037 w 3538537"/>
                  <a:gd name="connsiteY38" fmla="*/ 487965 h 1164240"/>
                  <a:gd name="connsiteX39" fmla="*/ 1104900 w 3538537"/>
                  <a:gd name="connsiteY39" fmla="*/ 464153 h 1164240"/>
                  <a:gd name="connsiteX40" fmla="*/ 1147762 w 3538537"/>
                  <a:gd name="connsiteY40" fmla="*/ 440340 h 1164240"/>
                  <a:gd name="connsiteX41" fmla="*/ 1162050 w 3538537"/>
                  <a:gd name="connsiteY41" fmla="*/ 426053 h 1164240"/>
                  <a:gd name="connsiteX42" fmla="*/ 1190625 w 3538537"/>
                  <a:gd name="connsiteY42" fmla="*/ 416528 h 1164240"/>
                  <a:gd name="connsiteX43" fmla="*/ 1204912 w 3538537"/>
                  <a:gd name="connsiteY43" fmla="*/ 407003 h 1164240"/>
                  <a:gd name="connsiteX44" fmla="*/ 1219200 w 3538537"/>
                  <a:gd name="connsiteY44" fmla="*/ 402240 h 1164240"/>
                  <a:gd name="connsiteX45" fmla="*/ 1233487 w 3538537"/>
                  <a:gd name="connsiteY45" fmla="*/ 383190 h 1164240"/>
                  <a:gd name="connsiteX46" fmla="*/ 1247775 w 3538537"/>
                  <a:gd name="connsiteY46" fmla="*/ 392715 h 1164240"/>
                  <a:gd name="connsiteX47" fmla="*/ 1262062 w 3538537"/>
                  <a:gd name="connsiteY47" fmla="*/ 387953 h 1164240"/>
                  <a:gd name="connsiteX48" fmla="*/ 1276350 w 3538537"/>
                  <a:gd name="connsiteY48" fmla="*/ 378428 h 1164240"/>
                  <a:gd name="connsiteX49" fmla="*/ 1295400 w 3538537"/>
                  <a:gd name="connsiteY49" fmla="*/ 368903 h 1164240"/>
                  <a:gd name="connsiteX50" fmla="*/ 1304925 w 3538537"/>
                  <a:gd name="connsiteY50" fmla="*/ 354615 h 1164240"/>
                  <a:gd name="connsiteX51" fmla="*/ 1319212 w 3538537"/>
                  <a:gd name="connsiteY51" fmla="*/ 349853 h 1164240"/>
                  <a:gd name="connsiteX52" fmla="*/ 1333500 w 3538537"/>
                  <a:gd name="connsiteY52" fmla="*/ 340328 h 1164240"/>
                  <a:gd name="connsiteX53" fmla="*/ 1347787 w 3538537"/>
                  <a:gd name="connsiteY53" fmla="*/ 335565 h 1164240"/>
                  <a:gd name="connsiteX54" fmla="*/ 1395412 w 3538537"/>
                  <a:gd name="connsiteY54" fmla="*/ 302228 h 1164240"/>
                  <a:gd name="connsiteX55" fmla="*/ 1409700 w 3538537"/>
                  <a:gd name="connsiteY55" fmla="*/ 292703 h 1164240"/>
                  <a:gd name="connsiteX56" fmla="*/ 1438275 w 3538537"/>
                  <a:gd name="connsiteY56" fmla="*/ 278415 h 1164240"/>
                  <a:gd name="connsiteX57" fmla="*/ 1447800 w 3538537"/>
                  <a:gd name="connsiteY57" fmla="*/ 264128 h 1164240"/>
                  <a:gd name="connsiteX58" fmla="*/ 1462087 w 3538537"/>
                  <a:gd name="connsiteY58" fmla="*/ 259365 h 1164240"/>
                  <a:gd name="connsiteX59" fmla="*/ 1490662 w 3538537"/>
                  <a:gd name="connsiteY59" fmla="*/ 245078 h 1164240"/>
                  <a:gd name="connsiteX60" fmla="*/ 1533525 w 3538537"/>
                  <a:gd name="connsiteY60" fmla="*/ 211740 h 1164240"/>
                  <a:gd name="connsiteX61" fmla="*/ 1562100 w 3538537"/>
                  <a:gd name="connsiteY61" fmla="*/ 202215 h 1164240"/>
                  <a:gd name="connsiteX62" fmla="*/ 1604962 w 3538537"/>
                  <a:gd name="connsiteY62" fmla="*/ 178403 h 1164240"/>
                  <a:gd name="connsiteX63" fmla="*/ 1619250 w 3538537"/>
                  <a:gd name="connsiteY63" fmla="*/ 145065 h 1164240"/>
                  <a:gd name="connsiteX64" fmla="*/ 1624012 w 3538537"/>
                  <a:gd name="connsiteY64" fmla="*/ 130778 h 1164240"/>
                  <a:gd name="connsiteX65" fmla="*/ 1647825 w 3538537"/>
                  <a:gd name="connsiteY65" fmla="*/ 102203 h 1164240"/>
                  <a:gd name="connsiteX66" fmla="*/ 1662112 w 3538537"/>
                  <a:gd name="connsiteY66" fmla="*/ 92678 h 1164240"/>
                  <a:gd name="connsiteX67" fmla="*/ 1681162 w 3538537"/>
                  <a:gd name="connsiteY67" fmla="*/ 87915 h 1164240"/>
                  <a:gd name="connsiteX68" fmla="*/ 1709737 w 3538537"/>
                  <a:gd name="connsiteY68" fmla="*/ 68865 h 1164240"/>
                  <a:gd name="connsiteX69" fmla="*/ 1738312 w 3538537"/>
                  <a:gd name="connsiteY69" fmla="*/ 54578 h 1164240"/>
                  <a:gd name="connsiteX70" fmla="*/ 1771650 w 3538537"/>
                  <a:gd name="connsiteY70" fmla="*/ 40290 h 1164240"/>
                  <a:gd name="connsiteX71" fmla="*/ 1824037 w 3538537"/>
                  <a:gd name="connsiteY71" fmla="*/ 16478 h 1164240"/>
                  <a:gd name="connsiteX72" fmla="*/ 1990725 w 3538537"/>
                  <a:gd name="connsiteY72" fmla="*/ 11715 h 1164240"/>
                  <a:gd name="connsiteX73" fmla="*/ 2019300 w 3538537"/>
                  <a:gd name="connsiteY73" fmla="*/ 21240 h 1164240"/>
                  <a:gd name="connsiteX74" fmla="*/ 2057400 w 3538537"/>
                  <a:gd name="connsiteY74" fmla="*/ 30765 h 1164240"/>
                  <a:gd name="connsiteX75" fmla="*/ 2076450 w 3538537"/>
                  <a:gd name="connsiteY75" fmla="*/ 35528 h 1164240"/>
                  <a:gd name="connsiteX76" fmla="*/ 2200275 w 3538537"/>
                  <a:gd name="connsiteY76" fmla="*/ 45053 h 1164240"/>
                  <a:gd name="connsiteX77" fmla="*/ 2266950 w 3538537"/>
                  <a:gd name="connsiteY77" fmla="*/ 54578 h 1164240"/>
                  <a:gd name="connsiteX78" fmla="*/ 2300287 w 3538537"/>
                  <a:gd name="connsiteY78" fmla="*/ 64103 h 1164240"/>
                  <a:gd name="connsiteX79" fmla="*/ 2328862 w 3538537"/>
                  <a:gd name="connsiteY79" fmla="*/ 78390 h 1164240"/>
                  <a:gd name="connsiteX80" fmla="*/ 2376487 w 3538537"/>
                  <a:gd name="connsiteY80" fmla="*/ 97440 h 1164240"/>
                  <a:gd name="connsiteX81" fmla="*/ 2395537 w 3538537"/>
                  <a:gd name="connsiteY81" fmla="*/ 102203 h 1164240"/>
                  <a:gd name="connsiteX82" fmla="*/ 2443162 w 3538537"/>
                  <a:gd name="connsiteY82" fmla="*/ 130778 h 1164240"/>
                  <a:gd name="connsiteX83" fmla="*/ 2457450 w 3538537"/>
                  <a:gd name="connsiteY83" fmla="*/ 140303 h 1164240"/>
                  <a:gd name="connsiteX84" fmla="*/ 2481262 w 3538537"/>
                  <a:gd name="connsiteY84" fmla="*/ 159353 h 1164240"/>
                  <a:gd name="connsiteX85" fmla="*/ 2519362 w 3538537"/>
                  <a:gd name="connsiteY85" fmla="*/ 168878 h 1164240"/>
                  <a:gd name="connsiteX86" fmla="*/ 2543175 w 3538537"/>
                  <a:gd name="connsiteY86" fmla="*/ 178403 h 1164240"/>
                  <a:gd name="connsiteX87" fmla="*/ 2576512 w 3538537"/>
                  <a:gd name="connsiteY87" fmla="*/ 187928 h 1164240"/>
                  <a:gd name="connsiteX88" fmla="*/ 2609850 w 3538537"/>
                  <a:gd name="connsiteY88" fmla="*/ 206978 h 1164240"/>
                  <a:gd name="connsiteX89" fmla="*/ 2628900 w 3538537"/>
                  <a:gd name="connsiteY89" fmla="*/ 211740 h 1164240"/>
                  <a:gd name="connsiteX90" fmla="*/ 2643187 w 3538537"/>
                  <a:gd name="connsiteY90" fmla="*/ 221265 h 1164240"/>
                  <a:gd name="connsiteX91" fmla="*/ 2686050 w 3538537"/>
                  <a:gd name="connsiteY91" fmla="*/ 230790 h 1164240"/>
                  <a:gd name="connsiteX92" fmla="*/ 2714625 w 3538537"/>
                  <a:gd name="connsiteY92" fmla="*/ 240315 h 1164240"/>
                  <a:gd name="connsiteX93" fmla="*/ 2752725 w 3538537"/>
                  <a:gd name="connsiteY93" fmla="*/ 249840 h 1164240"/>
                  <a:gd name="connsiteX94" fmla="*/ 2795587 w 3538537"/>
                  <a:gd name="connsiteY94" fmla="*/ 264128 h 1164240"/>
                  <a:gd name="connsiteX95" fmla="*/ 2809875 w 3538537"/>
                  <a:gd name="connsiteY95" fmla="*/ 273653 h 1164240"/>
                  <a:gd name="connsiteX96" fmla="*/ 2828925 w 3538537"/>
                  <a:gd name="connsiteY96" fmla="*/ 278415 h 1164240"/>
                  <a:gd name="connsiteX97" fmla="*/ 2871787 w 3538537"/>
                  <a:gd name="connsiteY97" fmla="*/ 292703 h 1164240"/>
                  <a:gd name="connsiteX98" fmla="*/ 2886075 w 3538537"/>
                  <a:gd name="connsiteY98" fmla="*/ 302228 h 1164240"/>
                  <a:gd name="connsiteX99" fmla="*/ 2924175 w 3538537"/>
                  <a:gd name="connsiteY99" fmla="*/ 316515 h 1164240"/>
                  <a:gd name="connsiteX100" fmla="*/ 2990850 w 3538537"/>
                  <a:gd name="connsiteY100" fmla="*/ 354615 h 1164240"/>
                  <a:gd name="connsiteX101" fmla="*/ 3009900 w 3538537"/>
                  <a:gd name="connsiteY101" fmla="*/ 359378 h 1164240"/>
                  <a:gd name="connsiteX102" fmla="*/ 3043237 w 3538537"/>
                  <a:gd name="connsiteY102" fmla="*/ 378428 h 1164240"/>
                  <a:gd name="connsiteX103" fmla="*/ 3062287 w 3538537"/>
                  <a:gd name="connsiteY103" fmla="*/ 387953 h 1164240"/>
                  <a:gd name="connsiteX104" fmla="*/ 3095625 w 3538537"/>
                  <a:gd name="connsiteY104" fmla="*/ 411765 h 1164240"/>
                  <a:gd name="connsiteX105" fmla="*/ 3105150 w 3538537"/>
                  <a:gd name="connsiteY105" fmla="*/ 426053 h 1164240"/>
                  <a:gd name="connsiteX106" fmla="*/ 3138487 w 3538537"/>
                  <a:gd name="connsiteY106" fmla="*/ 445103 h 1164240"/>
                  <a:gd name="connsiteX107" fmla="*/ 3181350 w 3538537"/>
                  <a:gd name="connsiteY107" fmla="*/ 464153 h 1164240"/>
                  <a:gd name="connsiteX108" fmla="*/ 3190875 w 3538537"/>
                  <a:gd name="connsiteY108" fmla="*/ 483203 h 1164240"/>
                  <a:gd name="connsiteX109" fmla="*/ 3205162 w 3538537"/>
                  <a:gd name="connsiteY109" fmla="*/ 487965 h 1164240"/>
                  <a:gd name="connsiteX110" fmla="*/ 3248025 w 3538537"/>
                  <a:gd name="connsiteY110" fmla="*/ 516540 h 1164240"/>
                  <a:gd name="connsiteX111" fmla="*/ 3276600 w 3538537"/>
                  <a:gd name="connsiteY111" fmla="*/ 530828 h 1164240"/>
                  <a:gd name="connsiteX112" fmla="*/ 3295650 w 3538537"/>
                  <a:gd name="connsiteY112" fmla="*/ 545115 h 1164240"/>
                  <a:gd name="connsiteX113" fmla="*/ 3309937 w 3538537"/>
                  <a:gd name="connsiteY113" fmla="*/ 549878 h 1164240"/>
                  <a:gd name="connsiteX114" fmla="*/ 3338512 w 3538537"/>
                  <a:gd name="connsiteY114" fmla="*/ 568928 h 1164240"/>
                  <a:gd name="connsiteX115" fmla="*/ 3362325 w 3538537"/>
                  <a:gd name="connsiteY115" fmla="*/ 592740 h 1164240"/>
                  <a:gd name="connsiteX116" fmla="*/ 3381375 w 3538537"/>
                  <a:gd name="connsiteY116" fmla="*/ 626078 h 1164240"/>
                  <a:gd name="connsiteX117" fmla="*/ 3405187 w 3538537"/>
                  <a:gd name="connsiteY117" fmla="*/ 659415 h 1164240"/>
                  <a:gd name="connsiteX118" fmla="*/ 3419475 w 3538537"/>
                  <a:gd name="connsiteY118" fmla="*/ 687990 h 1164240"/>
                  <a:gd name="connsiteX119" fmla="*/ 3424237 w 3538537"/>
                  <a:gd name="connsiteY119" fmla="*/ 702278 h 1164240"/>
                  <a:gd name="connsiteX120" fmla="*/ 3443287 w 3538537"/>
                  <a:gd name="connsiteY120" fmla="*/ 730853 h 1164240"/>
                  <a:gd name="connsiteX121" fmla="*/ 3462337 w 3538537"/>
                  <a:gd name="connsiteY121" fmla="*/ 773715 h 1164240"/>
                  <a:gd name="connsiteX122" fmla="*/ 3481387 w 3538537"/>
                  <a:gd name="connsiteY122" fmla="*/ 807053 h 1164240"/>
                  <a:gd name="connsiteX123" fmla="*/ 3486150 w 3538537"/>
                  <a:gd name="connsiteY123" fmla="*/ 821340 h 1164240"/>
                  <a:gd name="connsiteX124" fmla="*/ 3495675 w 3538537"/>
                  <a:gd name="connsiteY124" fmla="*/ 835628 h 1164240"/>
                  <a:gd name="connsiteX125" fmla="*/ 3509962 w 3538537"/>
                  <a:gd name="connsiteY125" fmla="*/ 883253 h 1164240"/>
                  <a:gd name="connsiteX126" fmla="*/ 3514725 w 3538537"/>
                  <a:gd name="connsiteY126" fmla="*/ 897540 h 1164240"/>
                  <a:gd name="connsiteX127" fmla="*/ 3529012 w 3538537"/>
                  <a:gd name="connsiteY127" fmla="*/ 959453 h 1164240"/>
                  <a:gd name="connsiteX128" fmla="*/ 3533775 w 3538537"/>
                  <a:gd name="connsiteY128" fmla="*/ 973740 h 1164240"/>
                  <a:gd name="connsiteX129" fmla="*/ 3538537 w 3538537"/>
                  <a:gd name="connsiteY129" fmla="*/ 988028 h 1164240"/>
                  <a:gd name="connsiteX130" fmla="*/ 3529012 w 3538537"/>
                  <a:gd name="connsiteY130" fmla="*/ 1035653 h 1164240"/>
                  <a:gd name="connsiteX131" fmla="*/ 3514725 w 3538537"/>
                  <a:gd name="connsiteY131" fmla="*/ 1049940 h 1164240"/>
                  <a:gd name="connsiteX132" fmla="*/ 3509962 w 3538537"/>
                  <a:gd name="connsiteY132" fmla="*/ 1064228 h 1164240"/>
                  <a:gd name="connsiteX133" fmla="*/ 3490912 w 3538537"/>
                  <a:gd name="connsiteY133" fmla="*/ 1092803 h 1164240"/>
                  <a:gd name="connsiteX134" fmla="*/ 3486150 w 3538537"/>
                  <a:gd name="connsiteY134" fmla="*/ 1111853 h 1164240"/>
                  <a:gd name="connsiteX135" fmla="*/ 3471862 w 3538537"/>
                  <a:gd name="connsiteY135" fmla="*/ 1116615 h 1164240"/>
                  <a:gd name="connsiteX136" fmla="*/ 3457575 w 3538537"/>
                  <a:gd name="connsiteY136" fmla="*/ 1126140 h 1164240"/>
                  <a:gd name="connsiteX137" fmla="*/ 3429000 w 3538537"/>
                  <a:gd name="connsiteY137" fmla="*/ 1135665 h 1164240"/>
                  <a:gd name="connsiteX138" fmla="*/ 3414712 w 3538537"/>
                  <a:gd name="connsiteY138" fmla="*/ 1140428 h 1164240"/>
                  <a:gd name="connsiteX139" fmla="*/ 3343275 w 3538537"/>
                  <a:gd name="connsiteY139" fmla="*/ 1149953 h 1164240"/>
                  <a:gd name="connsiteX140" fmla="*/ 2924175 w 3538537"/>
                  <a:gd name="connsiteY140" fmla="*/ 1154715 h 1164240"/>
                  <a:gd name="connsiteX141" fmla="*/ 2605087 w 3538537"/>
                  <a:gd name="connsiteY141" fmla="*/ 1159478 h 1164240"/>
                  <a:gd name="connsiteX142" fmla="*/ 2243137 w 3538537"/>
                  <a:gd name="connsiteY142" fmla="*/ 1164240 h 1164240"/>
                  <a:gd name="connsiteX143" fmla="*/ 1666875 w 3538537"/>
                  <a:gd name="connsiteY143" fmla="*/ 1154715 h 1164240"/>
                  <a:gd name="connsiteX144" fmla="*/ 1576387 w 3538537"/>
                  <a:gd name="connsiteY144" fmla="*/ 1145190 h 1164240"/>
                  <a:gd name="connsiteX145" fmla="*/ 1204912 w 3538537"/>
                  <a:gd name="connsiteY145" fmla="*/ 1140428 h 1164240"/>
                  <a:gd name="connsiteX146" fmla="*/ 981075 w 3538537"/>
                  <a:gd name="connsiteY146" fmla="*/ 1135665 h 1164240"/>
                  <a:gd name="connsiteX147" fmla="*/ 723900 w 3538537"/>
                  <a:gd name="connsiteY147" fmla="*/ 1130903 h 1164240"/>
                  <a:gd name="connsiteX148" fmla="*/ 495300 w 3538537"/>
                  <a:gd name="connsiteY148" fmla="*/ 1130903 h 1164240"/>
                  <a:gd name="connsiteX149" fmla="*/ 28575 w 3538537"/>
                  <a:gd name="connsiteY149" fmla="*/ 1126140 h 1164240"/>
                  <a:gd name="connsiteX150" fmla="*/ 14287 w 3538537"/>
                  <a:gd name="connsiteY150" fmla="*/ 1059465 h 1164240"/>
                  <a:gd name="connsiteX151" fmla="*/ 4762 w 3538537"/>
                  <a:gd name="connsiteY151" fmla="*/ 1030890 h 1164240"/>
                  <a:gd name="connsiteX152" fmla="*/ 0 w 3538537"/>
                  <a:gd name="connsiteY152" fmla="*/ 1016603 h 1164240"/>
                  <a:gd name="connsiteX153" fmla="*/ 33337 w 3538537"/>
                  <a:gd name="connsiteY153" fmla="*/ 916590 h 116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3538537" h="1164240">
                    <a:moveTo>
                      <a:pt x="33337" y="916590"/>
                    </a:moveTo>
                    <a:cubicBezTo>
                      <a:pt x="42862" y="899127"/>
                      <a:pt x="49340" y="913958"/>
                      <a:pt x="57150" y="911828"/>
                    </a:cubicBezTo>
                    <a:cubicBezTo>
                      <a:pt x="66836" y="909186"/>
                      <a:pt x="76200" y="905478"/>
                      <a:pt x="85725" y="902303"/>
                    </a:cubicBezTo>
                    <a:cubicBezTo>
                      <a:pt x="90487" y="900715"/>
                      <a:pt x="95060" y="898365"/>
                      <a:pt x="100012" y="897540"/>
                    </a:cubicBezTo>
                    <a:lnTo>
                      <a:pt x="128587" y="892778"/>
                    </a:lnTo>
                    <a:cubicBezTo>
                      <a:pt x="161345" y="881858"/>
                      <a:pt x="121561" y="896793"/>
                      <a:pt x="161925" y="873728"/>
                    </a:cubicBezTo>
                    <a:cubicBezTo>
                      <a:pt x="166284" y="871237"/>
                      <a:pt x="171824" y="871403"/>
                      <a:pt x="176212" y="868965"/>
                    </a:cubicBezTo>
                    <a:cubicBezTo>
                      <a:pt x="186219" y="863405"/>
                      <a:pt x="194548" y="855035"/>
                      <a:pt x="204787" y="849915"/>
                    </a:cubicBezTo>
                    <a:cubicBezTo>
                      <a:pt x="211137" y="846740"/>
                      <a:pt x="217749" y="844043"/>
                      <a:pt x="223837" y="840390"/>
                    </a:cubicBezTo>
                    <a:cubicBezTo>
                      <a:pt x="233653" y="834500"/>
                      <a:pt x="242887" y="827690"/>
                      <a:pt x="252412" y="821340"/>
                    </a:cubicBezTo>
                    <a:lnTo>
                      <a:pt x="280987" y="802290"/>
                    </a:lnTo>
                    <a:lnTo>
                      <a:pt x="309562" y="783240"/>
                    </a:lnTo>
                    <a:cubicBezTo>
                      <a:pt x="321973" y="770829"/>
                      <a:pt x="331912" y="757778"/>
                      <a:pt x="347662" y="749903"/>
                    </a:cubicBezTo>
                    <a:cubicBezTo>
                      <a:pt x="364699" y="741384"/>
                      <a:pt x="382270" y="737520"/>
                      <a:pt x="400050" y="730853"/>
                    </a:cubicBezTo>
                    <a:cubicBezTo>
                      <a:pt x="416059" y="724850"/>
                      <a:pt x="430909" y="715156"/>
                      <a:pt x="447675" y="711803"/>
                    </a:cubicBezTo>
                    <a:cubicBezTo>
                      <a:pt x="463550" y="708628"/>
                      <a:pt x="479942" y="707398"/>
                      <a:pt x="495300" y="702278"/>
                    </a:cubicBezTo>
                    <a:cubicBezTo>
                      <a:pt x="500062" y="700690"/>
                      <a:pt x="504717" y="698733"/>
                      <a:pt x="509587" y="697515"/>
                    </a:cubicBezTo>
                    <a:cubicBezTo>
                      <a:pt x="517440" y="695552"/>
                      <a:pt x="525547" y="694716"/>
                      <a:pt x="533400" y="692753"/>
                    </a:cubicBezTo>
                    <a:cubicBezTo>
                      <a:pt x="566684" y="684432"/>
                      <a:pt x="525856" y="692091"/>
                      <a:pt x="566737" y="678465"/>
                    </a:cubicBezTo>
                    <a:cubicBezTo>
                      <a:pt x="574416" y="675905"/>
                      <a:pt x="582612" y="675290"/>
                      <a:pt x="590550" y="673703"/>
                    </a:cubicBezTo>
                    <a:cubicBezTo>
                      <a:pt x="596900" y="670528"/>
                      <a:pt x="603008" y="666815"/>
                      <a:pt x="609600" y="664178"/>
                    </a:cubicBezTo>
                    <a:cubicBezTo>
                      <a:pt x="618922" y="660449"/>
                      <a:pt x="628650" y="657828"/>
                      <a:pt x="638175" y="654653"/>
                    </a:cubicBezTo>
                    <a:lnTo>
                      <a:pt x="652462" y="649890"/>
                    </a:lnTo>
                    <a:cubicBezTo>
                      <a:pt x="652467" y="649888"/>
                      <a:pt x="681032" y="640369"/>
                      <a:pt x="681037" y="640365"/>
                    </a:cubicBezTo>
                    <a:cubicBezTo>
                      <a:pt x="685800" y="637190"/>
                      <a:pt x="689965" y="632850"/>
                      <a:pt x="695325" y="630840"/>
                    </a:cubicBezTo>
                    <a:cubicBezTo>
                      <a:pt x="702904" y="627998"/>
                      <a:pt x="711235" y="627834"/>
                      <a:pt x="719137" y="626078"/>
                    </a:cubicBezTo>
                    <a:cubicBezTo>
                      <a:pt x="737069" y="622093"/>
                      <a:pt x="736570" y="621854"/>
                      <a:pt x="752475" y="616553"/>
                    </a:cubicBezTo>
                    <a:cubicBezTo>
                      <a:pt x="757237" y="613378"/>
                      <a:pt x="761501" y="609283"/>
                      <a:pt x="766762" y="607028"/>
                    </a:cubicBezTo>
                    <a:cubicBezTo>
                      <a:pt x="785397" y="599041"/>
                      <a:pt x="795180" y="605544"/>
                      <a:pt x="814387" y="592740"/>
                    </a:cubicBezTo>
                    <a:cubicBezTo>
                      <a:pt x="819150" y="589565"/>
                      <a:pt x="823296" y="585171"/>
                      <a:pt x="828675" y="583215"/>
                    </a:cubicBezTo>
                    <a:cubicBezTo>
                      <a:pt x="840978" y="578741"/>
                      <a:pt x="854356" y="577829"/>
                      <a:pt x="866775" y="573690"/>
                    </a:cubicBezTo>
                    <a:cubicBezTo>
                      <a:pt x="871537" y="572103"/>
                      <a:pt x="876235" y="570307"/>
                      <a:pt x="881062" y="568928"/>
                    </a:cubicBezTo>
                    <a:cubicBezTo>
                      <a:pt x="887356" y="567130"/>
                      <a:pt x="893983" y="566463"/>
                      <a:pt x="900112" y="564165"/>
                    </a:cubicBezTo>
                    <a:cubicBezTo>
                      <a:pt x="929729" y="553058"/>
                      <a:pt x="909605" y="556700"/>
                      <a:pt x="938212" y="540353"/>
                    </a:cubicBezTo>
                    <a:cubicBezTo>
                      <a:pt x="942571" y="537862"/>
                      <a:pt x="947886" y="537568"/>
                      <a:pt x="952500" y="535590"/>
                    </a:cubicBezTo>
                    <a:cubicBezTo>
                      <a:pt x="959025" y="532793"/>
                      <a:pt x="965024" y="528862"/>
                      <a:pt x="971550" y="526065"/>
                    </a:cubicBezTo>
                    <a:cubicBezTo>
                      <a:pt x="981111" y="521967"/>
                      <a:pt x="995226" y="518956"/>
                      <a:pt x="1004887" y="516540"/>
                    </a:cubicBezTo>
                    <a:cubicBezTo>
                      <a:pt x="1014412" y="510190"/>
                      <a:pt x="1022602" y="501110"/>
                      <a:pt x="1033462" y="497490"/>
                    </a:cubicBezTo>
                    <a:cubicBezTo>
                      <a:pt x="1042987" y="494315"/>
                      <a:pt x="1053683" y="493534"/>
                      <a:pt x="1062037" y="487965"/>
                    </a:cubicBezTo>
                    <a:cubicBezTo>
                      <a:pt x="1094789" y="466130"/>
                      <a:pt x="1079752" y="472535"/>
                      <a:pt x="1104900" y="464153"/>
                    </a:cubicBezTo>
                    <a:cubicBezTo>
                      <a:pt x="1137652" y="442318"/>
                      <a:pt x="1122615" y="448724"/>
                      <a:pt x="1147762" y="440340"/>
                    </a:cubicBezTo>
                    <a:cubicBezTo>
                      <a:pt x="1152525" y="435578"/>
                      <a:pt x="1156162" y="429324"/>
                      <a:pt x="1162050" y="426053"/>
                    </a:cubicBezTo>
                    <a:cubicBezTo>
                      <a:pt x="1170827" y="421177"/>
                      <a:pt x="1190625" y="416528"/>
                      <a:pt x="1190625" y="416528"/>
                    </a:cubicBezTo>
                    <a:cubicBezTo>
                      <a:pt x="1195387" y="413353"/>
                      <a:pt x="1199793" y="409563"/>
                      <a:pt x="1204912" y="407003"/>
                    </a:cubicBezTo>
                    <a:cubicBezTo>
                      <a:pt x="1209402" y="404758"/>
                      <a:pt x="1215343" y="405454"/>
                      <a:pt x="1219200" y="402240"/>
                    </a:cubicBezTo>
                    <a:cubicBezTo>
                      <a:pt x="1225298" y="397159"/>
                      <a:pt x="1228725" y="389540"/>
                      <a:pt x="1233487" y="383190"/>
                    </a:cubicBezTo>
                    <a:cubicBezTo>
                      <a:pt x="1238250" y="386365"/>
                      <a:pt x="1242129" y="391774"/>
                      <a:pt x="1247775" y="392715"/>
                    </a:cubicBezTo>
                    <a:cubicBezTo>
                      <a:pt x="1252727" y="393540"/>
                      <a:pt x="1257572" y="390198"/>
                      <a:pt x="1262062" y="387953"/>
                    </a:cubicBezTo>
                    <a:cubicBezTo>
                      <a:pt x="1267182" y="385393"/>
                      <a:pt x="1271380" y="381268"/>
                      <a:pt x="1276350" y="378428"/>
                    </a:cubicBezTo>
                    <a:cubicBezTo>
                      <a:pt x="1282514" y="374906"/>
                      <a:pt x="1289050" y="372078"/>
                      <a:pt x="1295400" y="368903"/>
                    </a:cubicBezTo>
                    <a:cubicBezTo>
                      <a:pt x="1298575" y="364140"/>
                      <a:pt x="1300455" y="358191"/>
                      <a:pt x="1304925" y="354615"/>
                    </a:cubicBezTo>
                    <a:cubicBezTo>
                      <a:pt x="1308845" y="351479"/>
                      <a:pt x="1314722" y="352098"/>
                      <a:pt x="1319212" y="349853"/>
                    </a:cubicBezTo>
                    <a:cubicBezTo>
                      <a:pt x="1324332" y="347293"/>
                      <a:pt x="1328380" y="342888"/>
                      <a:pt x="1333500" y="340328"/>
                    </a:cubicBezTo>
                    <a:cubicBezTo>
                      <a:pt x="1337990" y="338083"/>
                      <a:pt x="1343399" y="338003"/>
                      <a:pt x="1347787" y="335565"/>
                    </a:cubicBezTo>
                    <a:cubicBezTo>
                      <a:pt x="1367494" y="324616"/>
                      <a:pt x="1377932" y="314713"/>
                      <a:pt x="1395412" y="302228"/>
                    </a:cubicBezTo>
                    <a:cubicBezTo>
                      <a:pt x="1400070" y="298901"/>
                      <a:pt x="1404580" y="295263"/>
                      <a:pt x="1409700" y="292703"/>
                    </a:cubicBezTo>
                    <a:cubicBezTo>
                      <a:pt x="1449136" y="272984"/>
                      <a:pt x="1397326" y="305713"/>
                      <a:pt x="1438275" y="278415"/>
                    </a:cubicBezTo>
                    <a:cubicBezTo>
                      <a:pt x="1441450" y="273653"/>
                      <a:pt x="1443331" y="267704"/>
                      <a:pt x="1447800" y="264128"/>
                    </a:cubicBezTo>
                    <a:cubicBezTo>
                      <a:pt x="1451720" y="260992"/>
                      <a:pt x="1457597" y="261610"/>
                      <a:pt x="1462087" y="259365"/>
                    </a:cubicBezTo>
                    <a:cubicBezTo>
                      <a:pt x="1499008" y="240904"/>
                      <a:pt x="1454759" y="257045"/>
                      <a:pt x="1490662" y="245078"/>
                    </a:cubicBezTo>
                    <a:cubicBezTo>
                      <a:pt x="1502990" y="232750"/>
                      <a:pt x="1516435" y="217437"/>
                      <a:pt x="1533525" y="211740"/>
                    </a:cubicBezTo>
                    <a:cubicBezTo>
                      <a:pt x="1543050" y="208565"/>
                      <a:pt x="1553746" y="207784"/>
                      <a:pt x="1562100" y="202215"/>
                    </a:cubicBezTo>
                    <a:cubicBezTo>
                      <a:pt x="1594852" y="180380"/>
                      <a:pt x="1579815" y="186785"/>
                      <a:pt x="1604962" y="178403"/>
                    </a:cubicBezTo>
                    <a:cubicBezTo>
                      <a:pt x="1614875" y="138754"/>
                      <a:pt x="1602804" y="177957"/>
                      <a:pt x="1619250" y="145065"/>
                    </a:cubicBezTo>
                    <a:cubicBezTo>
                      <a:pt x="1621495" y="140575"/>
                      <a:pt x="1621767" y="135268"/>
                      <a:pt x="1624012" y="130778"/>
                    </a:cubicBezTo>
                    <a:cubicBezTo>
                      <a:pt x="1629365" y="120072"/>
                      <a:pt x="1638795" y="109728"/>
                      <a:pt x="1647825" y="102203"/>
                    </a:cubicBezTo>
                    <a:cubicBezTo>
                      <a:pt x="1652222" y="98539"/>
                      <a:pt x="1656851" y="94933"/>
                      <a:pt x="1662112" y="92678"/>
                    </a:cubicBezTo>
                    <a:cubicBezTo>
                      <a:pt x="1668128" y="90100"/>
                      <a:pt x="1674812" y="89503"/>
                      <a:pt x="1681162" y="87915"/>
                    </a:cubicBezTo>
                    <a:cubicBezTo>
                      <a:pt x="1708247" y="60832"/>
                      <a:pt x="1682168" y="82650"/>
                      <a:pt x="1709737" y="68865"/>
                    </a:cubicBezTo>
                    <a:cubicBezTo>
                      <a:pt x="1746658" y="50404"/>
                      <a:pt x="1702409" y="66545"/>
                      <a:pt x="1738312" y="54578"/>
                    </a:cubicBezTo>
                    <a:cubicBezTo>
                      <a:pt x="1790323" y="19905"/>
                      <a:pt x="1710137" y="71047"/>
                      <a:pt x="1771650" y="40290"/>
                    </a:cubicBezTo>
                    <a:cubicBezTo>
                      <a:pt x="1826574" y="12828"/>
                      <a:pt x="1775131" y="26258"/>
                      <a:pt x="1824037" y="16478"/>
                    </a:cubicBezTo>
                    <a:cubicBezTo>
                      <a:pt x="1889283" y="-9620"/>
                      <a:pt x="1854970" y="403"/>
                      <a:pt x="1990725" y="11715"/>
                    </a:cubicBezTo>
                    <a:cubicBezTo>
                      <a:pt x="2000731" y="12549"/>
                      <a:pt x="2009775" y="18065"/>
                      <a:pt x="2019300" y="21240"/>
                    </a:cubicBezTo>
                    <a:cubicBezTo>
                      <a:pt x="2044840" y="29754"/>
                      <a:pt x="2022903" y="23099"/>
                      <a:pt x="2057400" y="30765"/>
                    </a:cubicBezTo>
                    <a:cubicBezTo>
                      <a:pt x="2063790" y="32185"/>
                      <a:pt x="2069981" y="34533"/>
                      <a:pt x="2076450" y="35528"/>
                    </a:cubicBezTo>
                    <a:cubicBezTo>
                      <a:pt x="2114810" y="41430"/>
                      <a:pt x="2163958" y="42916"/>
                      <a:pt x="2200275" y="45053"/>
                    </a:cubicBezTo>
                    <a:cubicBezTo>
                      <a:pt x="2222500" y="48228"/>
                      <a:pt x="2245651" y="47479"/>
                      <a:pt x="2266950" y="54578"/>
                    </a:cubicBezTo>
                    <a:cubicBezTo>
                      <a:pt x="2287447" y="61410"/>
                      <a:pt x="2276367" y="58122"/>
                      <a:pt x="2300287" y="64103"/>
                    </a:cubicBezTo>
                    <a:cubicBezTo>
                      <a:pt x="2327747" y="82409"/>
                      <a:pt x="2301256" y="66559"/>
                      <a:pt x="2328862" y="78390"/>
                    </a:cubicBezTo>
                    <a:cubicBezTo>
                      <a:pt x="2356458" y="90216"/>
                      <a:pt x="2341792" y="88765"/>
                      <a:pt x="2376487" y="97440"/>
                    </a:cubicBezTo>
                    <a:cubicBezTo>
                      <a:pt x="2382837" y="99028"/>
                      <a:pt x="2389408" y="99905"/>
                      <a:pt x="2395537" y="102203"/>
                    </a:cubicBezTo>
                    <a:cubicBezTo>
                      <a:pt x="2412275" y="108480"/>
                      <a:pt x="2428918" y="121282"/>
                      <a:pt x="2443162" y="130778"/>
                    </a:cubicBezTo>
                    <a:cubicBezTo>
                      <a:pt x="2447925" y="133953"/>
                      <a:pt x="2452980" y="136727"/>
                      <a:pt x="2457450" y="140303"/>
                    </a:cubicBezTo>
                    <a:cubicBezTo>
                      <a:pt x="2465387" y="146653"/>
                      <a:pt x="2472033" y="155093"/>
                      <a:pt x="2481262" y="159353"/>
                    </a:cubicBezTo>
                    <a:cubicBezTo>
                      <a:pt x="2493148" y="164839"/>
                      <a:pt x="2506850" y="165028"/>
                      <a:pt x="2519362" y="168878"/>
                    </a:cubicBezTo>
                    <a:cubicBezTo>
                      <a:pt x="2527533" y="171392"/>
                      <a:pt x="2535170" y="175401"/>
                      <a:pt x="2543175" y="178403"/>
                    </a:cubicBezTo>
                    <a:cubicBezTo>
                      <a:pt x="2556836" y="183526"/>
                      <a:pt x="2561506" y="184176"/>
                      <a:pt x="2576512" y="187928"/>
                    </a:cubicBezTo>
                    <a:cubicBezTo>
                      <a:pt x="2588355" y="195823"/>
                      <a:pt x="2596040" y="201800"/>
                      <a:pt x="2609850" y="206978"/>
                    </a:cubicBezTo>
                    <a:cubicBezTo>
                      <a:pt x="2615979" y="209276"/>
                      <a:pt x="2622550" y="210153"/>
                      <a:pt x="2628900" y="211740"/>
                    </a:cubicBezTo>
                    <a:cubicBezTo>
                      <a:pt x="2633662" y="214915"/>
                      <a:pt x="2637926" y="219010"/>
                      <a:pt x="2643187" y="221265"/>
                    </a:cubicBezTo>
                    <a:cubicBezTo>
                      <a:pt x="2650678" y="224476"/>
                      <a:pt x="2679825" y="229092"/>
                      <a:pt x="2686050" y="230790"/>
                    </a:cubicBezTo>
                    <a:cubicBezTo>
                      <a:pt x="2695736" y="233432"/>
                      <a:pt x="2704885" y="237880"/>
                      <a:pt x="2714625" y="240315"/>
                    </a:cubicBezTo>
                    <a:lnTo>
                      <a:pt x="2752725" y="249840"/>
                    </a:lnTo>
                    <a:cubicBezTo>
                      <a:pt x="2816803" y="281879"/>
                      <a:pt x="2721729" y="236430"/>
                      <a:pt x="2795587" y="264128"/>
                    </a:cubicBezTo>
                    <a:cubicBezTo>
                      <a:pt x="2800946" y="266138"/>
                      <a:pt x="2804614" y="271398"/>
                      <a:pt x="2809875" y="273653"/>
                    </a:cubicBezTo>
                    <a:cubicBezTo>
                      <a:pt x="2815891" y="276231"/>
                      <a:pt x="2822715" y="276345"/>
                      <a:pt x="2828925" y="278415"/>
                    </a:cubicBezTo>
                    <a:cubicBezTo>
                      <a:pt x="2882741" y="296353"/>
                      <a:pt x="2826124" y="281286"/>
                      <a:pt x="2871787" y="292703"/>
                    </a:cubicBezTo>
                    <a:cubicBezTo>
                      <a:pt x="2876550" y="295878"/>
                      <a:pt x="2880955" y="299668"/>
                      <a:pt x="2886075" y="302228"/>
                    </a:cubicBezTo>
                    <a:cubicBezTo>
                      <a:pt x="2897470" y="307926"/>
                      <a:pt x="2911806" y="312392"/>
                      <a:pt x="2924175" y="316515"/>
                    </a:cubicBezTo>
                    <a:cubicBezTo>
                      <a:pt x="2951986" y="337374"/>
                      <a:pt x="2948284" y="336372"/>
                      <a:pt x="2990850" y="354615"/>
                    </a:cubicBezTo>
                    <a:cubicBezTo>
                      <a:pt x="2996866" y="357193"/>
                      <a:pt x="3003771" y="357080"/>
                      <a:pt x="3009900" y="359378"/>
                    </a:cubicBezTo>
                    <a:cubicBezTo>
                      <a:pt x="3030837" y="367230"/>
                      <a:pt x="3025649" y="368378"/>
                      <a:pt x="3043237" y="378428"/>
                    </a:cubicBezTo>
                    <a:cubicBezTo>
                      <a:pt x="3049401" y="381950"/>
                      <a:pt x="3056123" y="384431"/>
                      <a:pt x="3062287" y="387953"/>
                    </a:cubicBezTo>
                    <a:cubicBezTo>
                      <a:pt x="3072037" y="393525"/>
                      <a:pt x="3087446" y="405631"/>
                      <a:pt x="3095625" y="411765"/>
                    </a:cubicBezTo>
                    <a:cubicBezTo>
                      <a:pt x="3098800" y="416528"/>
                      <a:pt x="3101103" y="422005"/>
                      <a:pt x="3105150" y="426053"/>
                    </a:cubicBezTo>
                    <a:cubicBezTo>
                      <a:pt x="3112634" y="433538"/>
                      <a:pt x="3130083" y="440434"/>
                      <a:pt x="3138487" y="445103"/>
                    </a:cubicBezTo>
                    <a:cubicBezTo>
                      <a:pt x="3172192" y="463827"/>
                      <a:pt x="3150294" y="456388"/>
                      <a:pt x="3181350" y="464153"/>
                    </a:cubicBezTo>
                    <a:cubicBezTo>
                      <a:pt x="3184525" y="470503"/>
                      <a:pt x="3185855" y="478183"/>
                      <a:pt x="3190875" y="483203"/>
                    </a:cubicBezTo>
                    <a:cubicBezTo>
                      <a:pt x="3194425" y="486753"/>
                      <a:pt x="3200672" y="485720"/>
                      <a:pt x="3205162" y="487965"/>
                    </a:cubicBezTo>
                    <a:cubicBezTo>
                      <a:pt x="3270025" y="520397"/>
                      <a:pt x="3192207" y="484643"/>
                      <a:pt x="3248025" y="516540"/>
                    </a:cubicBezTo>
                    <a:cubicBezTo>
                      <a:pt x="3295208" y="543502"/>
                      <a:pt x="3226818" y="495271"/>
                      <a:pt x="3276600" y="530828"/>
                    </a:cubicBezTo>
                    <a:cubicBezTo>
                      <a:pt x="3283059" y="535441"/>
                      <a:pt x="3288758" y="541177"/>
                      <a:pt x="3295650" y="545115"/>
                    </a:cubicBezTo>
                    <a:cubicBezTo>
                      <a:pt x="3300009" y="547606"/>
                      <a:pt x="3305549" y="547440"/>
                      <a:pt x="3309937" y="549878"/>
                    </a:cubicBezTo>
                    <a:cubicBezTo>
                      <a:pt x="3319944" y="555438"/>
                      <a:pt x="3338512" y="568928"/>
                      <a:pt x="3338512" y="568928"/>
                    </a:cubicBezTo>
                    <a:cubicBezTo>
                      <a:pt x="3363914" y="607030"/>
                      <a:pt x="3330572" y="560987"/>
                      <a:pt x="3362325" y="592740"/>
                    </a:cubicBezTo>
                    <a:cubicBezTo>
                      <a:pt x="3371063" y="601478"/>
                      <a:pt x="3375151" y="616119"/>
                      <a:pt x="3381375" y="626078"/>
                    </a:cubicBezTo>
                    <a:cubicBezTo>
                      <a:pt x="3386764" y="634700"/>
                      <a:pt x="3400152" y="649345"/>
                      <a:pt x="3405187" y="659415"/>
                    </a:cubicBezTo>
                    <a:cubicBezTo>
                      <a:pt x="3424905" y="698849"/>
                      <a:pt x="3392179" y="647047"/>
                      <a:pt x="3419475" y="687990"/>
                    </a:cubicBezTo>
                    <a:cubicBezTo>
                      <a:pt x="3421062" y="692753"/>
                      <a:pt x="3421799" y="697890"/>
                      <a:pt x="3424237" y="702278"/>
                    </a:cubicBezTo>
                    <a:cubicBezTo>
                      <a:pt x="3429796" y="712285"/>
                      <a:pt x="3439667" y="719993"/>
                      <a:pt x="3443287" y="730853"/>
                    </a:cubicBezTo>
                    <a:cubicBezTo>
                      <a:pt x="3454622" y="764858"/>
                      <a:pt x="3447243" y="751074"/>
                      <a:pt x="3462337" y="773715"/>
                    </a:cubicBezTo>
                    <a:cubicBezTo>
                      <a:pt x="3472410" y="814004"/>
                      <a:pt x="3458689" y="773006"/>
                      <a:pt x="3481387" y="807053"/>
                    </a:cubicBezTo>
                    <a:cubicBezTo>
                      <a:pt x="3484172" y="811230"/>
                      <a:pt x="3483905" y="816850"/>
                      <a:pt x="3486150" y="821340"/>
                    </a:cubicBezTo>
                    <a:cubicBezTo>
                      <a:pt x="3488710" y="826460"/>
                      <a:pt x="3492500" y="830865"/>
                      <a:pt x="3495675" y="835628"/>
                    </a:cubicBezTo>
                    <a:cubicBezTo>
                      <a:pt x="3502871" y="864414"/>
                      <a:pt x="3498369" y="848475"/>
                      <a:pt x="3509962" y="883253"/>
                    </a:cubicBezTo>
                    <a:lnTo>
                      <a:pt x="3514725" y="897540"/>
                    </a:lnTo>
                    <a:cubicBezTo>
                      <a:pt x="3520906" y="940814"/>
                      <a:pt x="3515938" y="920232"/>
                      <a:pt x="3529012" y="959453"/>
                    </a:cubicBezTo>
                    <a:lnTo>
                      <a:pt x="3533775" y="973740"/>
                    </a:lnTo>
                    <a:lnTo>
                      <a:pt x="3538537" y="988028"/>
                    </a:lnTo>
                    <a:cubicBezTo>
                      <a:pt x="3538133" y="990856"/>
                      <a:pt x="3535058" y="1026583"/>
                      <a:pt x="3529012" y="1035653"/>
                    </a:cubicBezTo>
                    <a:cubicBezTo>
                      <a:pt x="3525276" y="1041257"/>
                      <a:pt x="3519487" y="1045178"/>
                      <a:pt x="3514725" y="1049940"/>
                    </a:cubicBezTo>
                    <a:cubicBezTo>
                      <a:pt x="3513137" y="1054703"/>
                      <a:pt x="3512400" y="1059839"/>
                      <a:pt x="3509962" y="1064228"/>
                    </a:cubicBezTo>
                    <a:cubicBezTo>
                      <a:pt x="3504403" y="1074235"/>
                      <a:pt x="3490912" y="1092803"/>
                      <a:pt x="3490912" y="1092803"/>
                    </a:cubicBezTo>
                    <a:cubicBezTo>
                      <a:pt x="3489325" y="1099153"/>
                      <a:pt x="3490239" y="1106742"/>
                      <a:pt x="3486150" y="1111853"/>
                    </a:cubicBezTo>
                    <a:cubicBezTo>
                      <a:pt x="3483014" y="1115773"/>
                      <a:pt x="3476352" y="1114370"/>
                      <a:pt x="3471862" y="1116615"/>
                    </a:cubicBezTo>
                    <a:cubicBezTo>
                      <a:pt x="3466743" y="1119175"/>
                      <a:pt x="3462805" y="1123815"/>
                      <a:pt x="3457575" y="1126140"/>
                    </a:cubicBezTo>
                    <a:cubicBezTo>
                      <a:pt x="3448400" y="1130218"/>
                      <a:pt x="3438525" y="1132490"/>
                      <a:pt x="3429000" y="1135665"/>
                    </a:cubicBezTo>
                    <a:lnTo>
                      <a:pt x="3414712" y="1140428"/>
                    </a:lnTo>
                    <a:cubicBezTo>
                      <a:pt x="3385592" y="1150135"/>
                      <a:pt x="3392854" y="1148961"/>
                      <a:pt x="3343275" y="1149953"/>
                    </a:cubicBezTo>
                    <a:lnTo>
                      <a:pt x="2924175" y="1154715"/>
                    </a:lnTo>
                    <a:lnTo>
                      <a:pt x="2605087" y="1159478"/>
                    </a:lnTo>
                    <a:lnTo>
                      <a:pt x="2243137" y="1164240"/>
                    </a:lnTo>
                    <a:cubicBezTo>
                      <a:pt x="2172006" y="1163413"/>
                      <a:pt x="1809627" y="1161513"/>
                      <a:pt x="1666875" y="1154715"/>
                    </a:cubicBezTo>
                    <a:cubicBezTo>
                      <a:pt x="1515241" y="1147494"/>
                      <a:pt x="1813947" y="1150469"/>
                      <a:pt x="1576387" y="1145190"/>
                    </a:cubicBezTo>
                    <a:lnTo>
                      <a:pt x="1204912" y="1140428"/>
                    </a:lnTo>
                    <a:lnTo>
                      <a:pt x="981075" y="1135665"/>
                    </a:lnTo>
                    <a:lnTo>
                      <a:pt x="723900" y="1130903"/>
                    </a:lnTo>
                    <a:cubicBezTo>
                      <a:pt x="614578" y="1117236"/>
                      <a:pt x="739254" y="1130903"/>
                      <a:pt x="495300" y="1130903"/>
                    </a:cubicBezTo>
                    <a:cubicBezTo>
                      <a:pt x="339717" y="1130903"/>
                      <a:pt x="184150" y="1127728"/>
                      <a:pt x="28575" y="1126140"/>
                    </a:cubicBezTo>
                    <a:cubicBezTo>
                      <a:pt x="22566" y="1078075"/>
                      <a:pt x="27860" y="1100184"/>
                      <a:pt x="14287" y="1059465"/>
                    </a:cubicBezTo>
                    <a:lnTo>
                      <a:pt x="4762" y="1030890"/>
                    </a:lnTo>
                    <a:lnTo>
                      <a:pt x="0" y="1016603"/>
                    </a:lnTo>
                    <a:cubicBezTo>
                      <a:pt x="4880" y="923873"/>
                      <a:pt x="23812" y="934053"/>
                      <a:pt x="33337" y="916590"/>
                    </a:cubicBezTo>
                    <a:close/>
                  </a:path>
                </a:pathLst>
              </a:cu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</p:grpSp>
        <p:sp>
          <p:nvSpPr>
            <p:cNvPr id="37" name="ZoneTexte 2">
              <a:extLst>
                <a:ext uri="{FF2B5EF4-FFF2-40B4-BE49-F238E27FC236}">
                  <a16:creationId xmlns:a16="http://schemas.microsoft.com/office/drawing/2014/main" id="{E206FBB1-EED9-4E5C-BF6B-DBE796B4AFAC}"/>
                </a:ext>
              </a:extLst>
            </p:cNvPr>
            <p:cNvSpPr txBox="1"/>
            <p:nvPr/>
          </p:nvSpPr>
          <p:spPr>
            <a:xfrm>
              <a:off x="4436764" y="3211545"/>
              <a:ext cx="466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sz="4800" b="1" dirty="0">
                  <a:solidFill>
                    <a:srgbClr val="C00000"/>
                  </a:solidFill>
                </a:rPr>
                <a:t>X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2019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BE" sz="1400" i="1" dirty="0">
                <a:solidFill>
                  <a:schemeClr val="bg2">
                    <a:lumMod val="25000"/>
                  </a:schemeClr>
                </a:solidFill>
              </a:rPr>
              <a:t>ISBI 2019</a:t>
            </a:r>
            <a:endParaRPr lang="fr-B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7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9" grpId="0"/>
      <p:bldP spid="23" grpId="0"/>
      <p:bldP spid="24" grpId="0"/>
      <p:bldP spid="25" grpId="0"/>
      <p:bldP spid="26" grpId="0"/>
      <p:bldP spid="55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8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772785" y="312875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can</a:t>
            </a:r>
            <a:r>
              <a:rPr lang="fr-BE" b="1" dirty="0"/>
              <a:t> </a:t>
            </a:r>
            <a:r>
              <a:rPr lang="fr-BE" b="1" dirty="0" err="1"/>
              <a:t>we</a:t>
            </a:r>
            <a:r>
              <a:rPr lang="fr-BE" b="1" dirty="0"/>
              <a:t> do about </a:t>
            </a:r>
            <a:r>
              <a:rPr lang="fr-BE" b="1" dirty="0" err="1"/>
              <a:t>it</a:t>
            </a:r>
            <a:r>
              <a:rPr lang="fr-BE" b="1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4118" y="1156447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Data augmentation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4117" y="1864658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Learning </a:t>
            </a:r>
            <a:r>
              <a:rPr lang="fr-BE" dirty="0" err="1"/>
              <a:t>strategies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4116" y="2572869"/>
            <a:ext cx="3594847" cy="5558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68" y="1156447"/>
            <a:ext cx="6532107" cy="47781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Foucart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O.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Debeir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 and C.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Decaestecker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2021,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SIPAIM 2021</a:t>
            </a:r>
            <a:endParaRPr lang="fr-B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8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796-772E-4EC4-AC48-CCF6F2B089CF}" type="slidenum">
              <a:rPr lang="fr-BE" smtClean="0"/>
              <a:t>9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772785" y="312875"/>
            <a:ext cx="26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can</a:t>
            </a:r>
            <a:r>
              <a:rPr lang="fr-BE" b="1" dirty="0"/>
              <a:t> </a:t>
            </a:r>
            <a:r>
              <a:rPr lang="fr-BE" b="1" dirty="0" err="1"/>
              <a:t>we</a:t>
            </a:r>
            <a:r>
              <a:rPr lang="fr-BE" b="1" dirty="0"/>
              <a:t> do about </a:t>
            </a:r>
            <a:r>
              <a:rPr lang="fr-BE" b="1" dirty="0" err="1"/>
              <a:t>it</a:t>
            </a:r>
            <a:r>
              <a:rPr lang="fr-BE" b="1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24118" y="1156447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Data augmentation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24117" y="1864658"/>
            <a:ext cx="3594847" cy="5558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Learning </a:t>
            </a:r>
            <a:r>
              <a:rPr lang="fr-BE" dirty="0" err="1"/>
              <a:t>strategies</a:t>
            </a:r>
            <a:endParaRPr lang="fr-BE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4116" y="2572869"/>
            <a:ext cx="3594847" cy="5558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evaluation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428565" y="1156447"/>
            <a:ext cx="7153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Avoid</a:t>
            </a:r>
            <a:r>
              <a:rPr lang="fr-BE" dirty="0"/>
              <a:t> </a:t>
            </a:r>
            <a:r>
              <a:rPr lang="fr-BE" dirty="0" err="1"/>
              <a:t>biased</a:t>
            </a:r>
            <a:r>
              <a:rPr lang="fr-BE" dirty="0"/>
              <a:t> </a:t>
            </a:r>
            <a:r>
              <a:rPr lang="fr-BE" dirty="0" err="1"/>
              <a:t>metrics</a:t>
            </a:r>
            <a:r>
              <a:rPr lang="fr-BE" dirty="0"/>
              <a:t> (</a:t>
            </a:r>
            <a:r>
              <a:rPr lang="fr-BE" dirty="0" err="1"/>
              <a:t>e.g</a:t>
            </a:r>
            <a:r>
              <a:rPr lang="fr-BE" dirty="0"/>
              <a:t>. per-pixel F1-score for segmentation).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Multiple </a:t>
            </a:r>
            <a:r>
              <a:rPr lang="fr-BE" dirty="0" err="1"/>
              <a:t>independent</a:t>
            </a:r>
            <a:r>
              <a:rPr lang="fr-BE" dirty="0"/>
              <a:t> </a:t>
            </a:r>
            <a:r>
              <a:rPr lang="fr-BE" dirty="0" err="1"/>
              <a:t>metrics</a:t>
            </a:r>
            <a:r>
              <a:rPr lang="fr-BE" dirty="0"/>
              <a:t> &gt; single "</a:t>
            </a:r>
            <a:r>
              <a:rPr lang="fr-BE" dirty="0" err="1"/>
              <a:t>summary</a:t>
            </a:r>
            <a:r>
              <a:rPr lang="fr-BE" dirty="0"/>
              <a:t>" </a:t>
            </a:r>
            <a:r>
              <a:rPr lang="fr-BE" dirty="0" err="1"/>
              <a:t>metric</a:t>
            </a:r>
            <a:r>
              <a:rPr lang="fr-B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If multiple experts </a:t>
            </a:r>
            <a:r>
              <a:rPr lang="fr-BE" dirty="0" err="1"/>
              <a:t>available</a:t>
            </a:r>
            <a:r>
              <a:rPr lang="fr-BE" dirty="0"/>
              <a:t>: </a:t>
            </a:r>
            <a:r>
              <a:rPr lang="fr-BE" dirty="0" err="1"/>
              <a:t>metrics</a:t>
            </a:r>
            <a:r>
              <a:rPr lang="fr-BE" dirty="0"/>
              <a:t> </a:t>
            </a:r>
            <a:r>
              <a:rPr lang="fr-BE" dirty="0" err="1"/>
              <a:t>computed</a:t>
            </a:r>
            <a:r>
              <a:rPr lang="fr-BE" dirty="0"/>
              <a:t> vs </a:t>
            </a:r>
            <a:r>
              <a:rPr lang="fr-BE" dirty="0" err="1"/>
              <a:t>each</a:t>
            </a:r>
            <a:r>
              <a:rPr lang="fr-BE" dirty="0"/>
              <a:t> expert </a:t>
            </a:r>
            <a:r>
              <a:rPr lang="fr-BE" dirty="0" err="1"/>
              <a:t>separately</a:t>
            </a:r>
            <a:r>
              <a:rPr lang="fr-B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Always</a:t>
            </a:r>
            <a:r>
              <a:rPr lang="fr-BE" dirty="0"/>
              <a:t> </a:t>
            </a:r>
            <a:r>
              <a:rPr lang="fr-BE" dirty="0" err="1"/>
              <a:t>take</a:t>
            </a:r>
            <a:r>
              <a:rPr lang="fr-BE" dirty="0"/>
              <a:t> </a:t>
            </a:r>
            <a:r>
              <a:rPr lang="fr-BE" dirty="0" err="1"/>
              <a:t>into</a:t>
            </a:r>
            <a:r>
              <a:rPr lang="fr-BE" dirty="0"/>
              <a:t> </a:t>
            </a:r>
            <a:r>
              <a:rPr lang="fr-BE" dirty="0" err="1"/>
              <a:t>account</a:t>
            </a:r>
            <a:r>
              <a:rPr lang="fr-BE" dirty="0"/>
              <a:t> inter-expert </a:t>
            </a:r>
            <a:r>
              <a:rPr lang="fr-BE" dirty="0" err="1"/>
              <a:t>disagreement</a:t>
            </a:r>
            <a:r>
              <a:rPr lang="fr-BE" dirty="0"/>
              <a:t> ("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method</a:t>
            </a:r>
            <a:r>
              <a:rPr lang="fr-BE" dirty="0"/>
              <a:t> as </a:t>
            </a:r>
            <a:r>
              <a:rPr lang="fr-BE" dirty="0" err="1"/>
              <a:t>much</a:t>
            </a:r>
            <a:r>
              <a:rPr lang="fr-BE" dirty="0"/>
              <a:t> in agreement </a:t>
            </a:r>
            <a:r>
              <a:rPr lang="fr-BE" dirty="0" err="1"/>
              <a:t>with</a:t>
            </a:r>
            <a:r>
              <a:rPr lang="fr-BE" dirty="0"/>
              <a:t> the supervision as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human</a:t>
            </a:r>
            <a:r>
              <a:rPr lang="fr-BE" dirty="0"/>
              <a:t> experts </a:t>
            </a:r>
            <a:r>
              <a:rPr lang="fr-BE" dirty="0" err="1"/>
              <a:t>would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?").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Make</a:t>
            </a:r>
            <a:r>
              <a:rPr lang="fr-BE" dirty="0"/>
              <a:t> sure the </a:t>
            </a:r>
            <a:r>
              <a:rPr lang="fr-BE" dirty="0" err="1"/>
              <a:t>metric</a:t>
            </a:r>
            <a:r>
              <a:rPr lang="fr-BE" dirty="0"/>
              <a:t> </a:t>
            </a:r>
            <a:r>
              <a:rPr lang="fr-BE" dirty="0" err="1"/>
              <a:t>fits</a:t>
            </a:r>
            <a:r>
              <a:rPr lang="fr-BE" dirty="0"/>
              <a:t> the </a:t>
            </a:r>
            <a:r>
              <a:rPr lang="fr-BE" dirty="0" err="1"/>
              <a:t>task</a:t>
            </a:r>
            <a:r>
              <a:rPr lang="fr-BE" dirty="0"/>
              <a:t> (</a:t>
            </a:r>
            <a:r>
              <a:rPr lang="fr-BE" dirty="0" err="1"/>
              <a:t>e.g</a:t>
            </a:r>
            <a:r>
              <a:rPr lang="fr-BE" dirty="0"/>
              <a:t>.: if the </a:t>
            </a:r>
            <a:r>
              <a:rPr lang="fr-BE" dirty="0" err="1"/>
              <a:t>shape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very</a:t>
            </a:r>
            <a:r>
              <a:rPr lang="fr-BE" dirty="0"/>
              <a:t> important, Hausdorff Distance &gt; </a:t>
            </a:r>
            <a:r>
              <a:rPr lang="fr-BE" dirty="0" err="1"/>
              <a:t>IoU</a:t>
            </a:r>
            <a:r>
              <a:rPr lang="fr-BE" dirty="0"/>
              <a:t> for segmentation).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Beware</a:t>
            </a:r>
            <a:r>
              <a:rPr lang="fr-BE" dirty="0"/>
              <a:t> of </a:t>
            </a:r>
            <a:r>
              <a:rPr lang="fr-BE" dirty="0" err="1"/>
              <a:t>rankings</a:t>
            </a:r>
            <a:r>
              <a:rPr lang="fr-BE" dirty="0"/>
              <a:t>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812" y="4039270"/>
            <a:ext cx="1409387" cy="22211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75" y="4039270"/>
            <a:ext cx="1409387" cy="26822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38" y="4039270"/>
            <a:ext cx="1405415" cy="15126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629" y="4039270"/>
            <a:ext cx="1559006" cy="2032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0016" y="6356351"/>
            <a:ext cx="10576792" cy="307777"/>
          </a:xfrm>
          <a:prstGeom prst="rect">
            <a:avLst/>
          </a:prstGeom>
          <a:ln w="0" cmpd="sng">
            <a:noFill/>
          </a:ln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L. </a:t>
            </a:r>
            <a:r>
              <a:rPr lang="fr-BE" sz="1400" dirty="0" err="1">
                <a:solidFill>
                  <a:schemeClr val="bg2">
                    <a:lumMod val="25000"/>
                  </a:schemeClr>
                </a:solidFill>
              </a:rPr>
              <a:t>Maier</a:t>
            </a:r>
            <a:r>
              <a:rPr lang="fr-BE" sz="1400" dirty="0">
                <a:solidFill>
                  <a:schemeClr val="bg2">
                    <a:lumMod val="25000"/>
                  </a:schemeClr>
                </a:solidFill>
              </a:rPr>
              <a:t>-Hein et al, 2018, </a:t>
            </a:r>
            <a:r>
              <a:rPr lang="fr-BE" sz="1400" i="1" dirty="0">
                <a:solidFill>
                  <a:schemeClr val="bg2">
                    <a:lumMod val="25000"/>
                  </a:schemeClr>
                </a:solidFill>
              </a:rPr>
              <a:t>Nature Communications</a:t>
            </a:r>
            <a:endParaRPr lang="fr-B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239" y="6356350"/>
            <a:ext cx="307777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47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9932</TotalTime>
  <Words>791</Words>
  <Application>Microsoft Office PowerPoint</Application>
  <PresentationFormat>Grand écran</PresentationFormat>
  <Paragraphs>172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Univers</vt:lpstr>
      <vt:lpstr>Wingdings</vt:lpstr>
      <vt:lpstr>Thème Office</vt:lpstr>
      <vt:lpstr>Deep Learning in Digital Pathology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no truth</dc:title>
  <dc:creator>FOUCART  Adrien</dc:creator>
  <cp:lastModifiedBy>FOUCART  Adrien</cp:lastModifiedBy>
  <cp:revision>307</cp:revision>
  <dcterms:created xsi:type="dcterms:W3CDTF">2020-12-16T14:59:22Z</dcterms:created>
  <dcterms:modified xsi:type="dcterms:W3CDTF">2021-10-29T16:13:57Z</dcterms:modified>
</cp:coreProperties>
</file>